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8" name="직사각형 227">
            <a:extLst>
              <a:ext uri="{FF2B5EF4-FFF2-40B4-BE49-F238E27FC236}">
                <a16:creationId xmlns:a16="http://schemas.microsoft.com/office/drawing/2014/main" id="{E5A79E2C-CAD3-4360-93E8-9EE2B267AFEA}"/>
              </a:ext>
            </a:extLst>
          </p:cNvPr>
          <p:cNvSpPr/>
          <p:nvPr/>
        </p:nvSpPr>
        <p:spPr>
          <a:xfrm>
            <a:off x="933973" y="4022374"/>
            <a:ext cx="2581200" cy="18531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9" name="직사각형 228">
            <a:extLst>
              <a:ext uri="{FF2B5EF4-FFF2-40B4-BE49-F238E27FC236}">
                <a16:creationId xmlns:a16="http://schemas.microsoft.com/office/drawing/2014/main" id="{3EB2AED1-10F0-46B9-99E0-0CCF355F16C8}"/>
              </a:ext>
            </a:extLst>
          </p:cNvPr>
          <p:cNvSpPr/>
          <p:nvPr/>
        </p:nvSpPr>
        <p:spPr>
          <a:xfrm>
            <a:off x="3510677" y="3572354"/>
            <a:ext cx="2581200" cy="18531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0" name="직사각형 229">
            <a:extLst>
              <a:ext uri="{FF2B5EF4-FFF2-40B4-BE49-F238E27FC236}">
                <a16:creationId xmlns:a16="http://schemas.microsoft.com/office/drawing/2014/main" id="{F8AAB102-B9CB-4D57-B64C-B14DC7AFA340}"/>
              </a:ext>
            </a:extLst>
          </p:cNvPr>
          <p:cNvSpPr/>
          <p:nvPr/>
        </p:nvSpPr>
        <p:spPr>
          <a:xfrm>
            <a:off x="6087380" y="3114657"/>
            <a:ext cx="2581200" cy="18531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1" name="직사각형 230">
            <a:extLst>
              <a:ext uri="{FF2B5EF4-FFF2-40B4-BE49-F238E27FC236}">
                <a16:creationId xmlns:a16="http://schemas.microsoft.com/office/drawing/2014/main" id="{1429D99B-EA85-4A4B-B23B-5CE71D67B665}"/>
              </a:ext>
            </a:extLst>
          </p:cNvPr>
          <p:cNvSpPr/>
          <p:nvPr/>
        </p:nvSpPr>
        <p:spPr>
          <a:xfrm>
            <a:off x="8664084" y="2629567"/>
            <a:ext cx="2581200" cy="18531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2" name="Rectangle 1">
            <a:extLst>
              <a:ext uri="{FF2B5EF4-FFF2-40B4-BE49-F238E27FC236}">
                <a16:creationId xmlns:a16="http://schemas.microsoft.com/office/drawing/2014/main" id="{525CCA8F-9198-4597-84B6-F5B6B80CE496}"/>
              </a:ext>
            </a:extLst>
          </p:cNvPr>
          <p:cNvSpPr/>
          <p:nvPr/>
        </p:nvSpPr>
        <p:spPr>
          <a:xfrm>
            <a:off x="933854" y="5402514"/>
            <a:ext cx="2581319" cy="715338"/>
          </a:xfrm>
          <a:custGeom>
            <a:avLst/>
            <a:gdLst/>
            <a:ahLst/>
            <a:cxnLst/>
            <a:rect l="l" t="t" r="r" b="b"/>
            <a:pathLst>
              <a:path w="1512168" h="656456">
                <a:moveTo>
                  <a:pt x="0" y="0"/>
                </a:moveTo>
                <a:lnTo>
                  <a:pt x="1512168" y="0"/>
                </a:lnTo>
                <a:lnTo>
                  <a:pt x="1512168" y="440432"/>
                </a:lnTo>
                <a:lnTo>
                  <a:pt x="881378" y="440432"/>
                </a:lnTo>
                <a:lnTo>
                  <a:pt x="756084" y="656456"/>
                </a:lnTo>
                <a:lnTo>
                  <a:pt x="630790" y="440432"/>
                </a:lnTo>
                <a:lnTo>
                  <a:pt x="0" y="44043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" name="Rectangle 1">
            <a:extLst>
              <a:ext uri="{FF2B5EF4-FFF2-40B4-BE49-F238E27FC236}">
                <a16:creationId xmlns:a16="http://schemas.microsoft.com/office/drawing/2014/main" id="{74D7BCC7-BB16-4AD4-8DAD-DDE6F1D4653F}"/>
              </a:ext>
            </a:extLst>
          </p:cNvPr>
          <p:cNvSpPr/>
          <p:nvPr/>
        </p:nvSpPr>
        <p:spPr>
          <a:xfrm>
            <a:off x="3510558" y="4946181"/>
            <a:ext cx="2581319" cy="715338"/>
          </a:xfrm>
          <a:custGeom>
            <a:avLst/>
            <a:gdLst/>
            <a:ahLst/>
            <a:cxnLst/>
            <a:rect l="l" t="t" r="r" b="b"/>
            <a:pathLst>
              <a:path w="1512168" h="656456">
                <a:moveTo>
                  <a:pt x="0" y="0"/>
                </a:moveTo>
                <a:lnTo>
                  <a:pt x="1512168" y="0"/>
                </a:lnTo>
                <a:lnTo>
                  <a:pt x="1512168" y="440432"/>
                </a:lnTo>
                <a:lnTo>
                  <a:pt x="881378" y="440432"/>
                </a:lnTo>
                <a:lnTo>
                  <a:pt x="756084" y="656456"/>
                </a:lnTo>
                <a:lnTo>
                  <a:pt x="630790" y="440432"/>
                </a:lnTo>
                <a:lnTo>
                  <a:pt x="0" y="44043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4" name="Rectangle 1">
            <a:extLst>
              <a:ext uri="{FF2B5EF4-FFF2-40B4-BE49-F238E27FC236}">
                <a16:creationId xmlns:a16="http://schemas.microsoft.com/office/drawing/2014/main" id="{9A514190-15D3-4BF8-A518-C6BD332B2D47}"/>
              </a:ext>
            </a:extLst>
          </p:cNvPr>
          <p:cNvSpPr/>
          <p:nvPr/>
        </p:nvSpPr>
        <p:spPr>
          <a:xfrm>
            <a:off x="6087261" y="4488484"/>
            <a:ext cx="2581319" cy="715338"/>
          </a:xfrm>
          <a:custGeom>
            <a:avLst/>
            <a:gdLst/>
            <a:ahLst/>
            <a:cxnLst/>
            <a:rect l="l" t="t" r="r" b="b"/>
            <a:pathLst>
              <a:path w="1512168" h="656456">
                <a:moveTo>
                  <a:pt x="0" y="0"/>
                </a:moveTo>
                <a:lnTo>
                  <a:pt x="1512168" y="0"/>
                </a:lnTo>
                <a:lnTo>
                  <a:pt x="1512168" y="440432"/>
                </a:lnTo>
                <a:lnTo>
                  <a:pt x="881378" y="440432"/>
                </a:lnTo>
                <a:lnTo>
                  <a:pt x="756084" y="656456"/>
                </a:lnTo>
                <a:lnTo>
                  <a:pt x="630790" y="440432"/>
                </a:lnTo>
                <a:lnTo>
                  <a:pt x="0" y="44043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" name="Rectangle 1">
            <a:extLst>
              <a:ext uri="{FF2B5EF4-FFF2-40B4-BE49-F238E27FC236}">
                <a16:creationId xmlns:a16="http://schemas.microsoft.com/office/drawing/2014/main" id="{199693EB-A21D-48F9-8108-4B8E52A44575}"/>
              </a:ext>
            </a:extLst>
          </p:cNvPr>
          <p:cNvSpPr/>
          <p:nvPr/>
        </p:nvSpPr>
        <p:spPr>
          <a:xfrm>
            <a:off x="8663965" y="4016029"/>
            <a:ext cx="2581319" cy="715338"/>
          </a:xfrm>
          <a:custGeom>
            <a:avLst/>
            <a:gdLst/>
            <a:ahLst/>
            <a:cxnLst/>
            <a:rect l="l" t="t" r="r" b="b"/>
            <a:pathLst>
              <a:path w="1512168" h="656456">
                <a:moveTo>
                  <a:pt x="0" y="0"/>
                </a:moveTo>
                <a:lnTo>
                  <a:pt x="1512168" y="0"/>
                </a:lnTo>
                <a:lnTo>
                  <a:pt x="1512168" y="440432"/>
                </a:lnTo>
                <a:lnTo>
                  <a:pt x="881378" y="440432"/>
                </a:lnTo>
                <a:lnTo>
                  <a:pt x="756084" y="656456"/>
                </a:lnTo>
                <a:lnTo>
                  <a:pt x="630790" y="440432"/>
                </a:lnTo>
                <a:lnTo>
                  <a:pt x="0" y="44043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7B2F9583-CB78-4550-8B85-64CEE2D56A2D}"/>
              </a:ext>
            </a:extLst>
          </p:cNvPr>
          <p:cNvSpPr txBox="1"/>
          <p:nvPr/>
        </p:nvSpPr>
        <p:spPr>
          <a:xfrm>
            <a:off x="2712219" y="3949727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8B585921-8655-4213-8A38-7886BE953049}"/>
              </a:ext>
            </a:extLst>
          </p:cNvPr>
          <p:cNvSpPr txBox="1"/>
          <p:nvPr/>
        </p:nvSpPr>
        <p:spPr>
          <a:xfrm>
            <a:off x="5305485" y="3479750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F82DAB33-EEB5-4C8B-8E34-D5C2DA5C69E3}"/>
              </a:ext>
            </a:extLst>
          </p:cNvPr>
          <p:cNvSpPr txBox="1"/>
          <p:nvPr/>
        </p:nvSpPr>
        <p:spPr>
          <a:xfrm>
            <a:off x="7898751" y="3009774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33BDE779-F146-4E93-9007-B07DA30ACFBD}"/>
              </a:ext>
            </a:extLst>
          </p:cNvPr>
          <p:cNvSpPr txBox="1"/>
          <p:nvPr/>
        </p:nvSpPr>
        <p:spPr>
          <a:xfrm>
            <a:off x="10492017" y="2539798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D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C37B17D6-F0B4-4E79-9D33-D8A2A37959C4}"/>
              </a:ext>
            </a:extLst>
          </p:cNvPr>
          <p:cNvSpPr txBox="1"/>
          <p:nvPr/>
        </p:nvSpPr>
        <p:spPr>
          <a:xfrm>
            <a:off x="1165303" y="4764490"/>
            <a:ext cx="2074010" cy="646331"/>
          </a:xfrm>
          <a:prstGeom prst="rect">
            <a:avLst/>
          </a:prstGeom>
          <a:noFill/>
        </p:spPr>
        <p:txBody>
          <a:bodyPr wrap="square" lIns="144000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047349C5-EB33-4F6B-812D-19CEE5260939}"/>
              </a:ext>
            </a:extLst>
          </p:cNvPr>
          <p:cNvSpPr txBox="1"/>
          <p:nvPr/>
        </p:nvSpPr>
        <p:spPr>
          <a:xfrm>
            <a:off x="1467535" y="5498322"/>
            <a:ext cx="1509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Calibri" pitchFamily="34" charset="0"/>
              </a:rPr>
              <a:t>Business A</a:t>
            </a:r>
            <a:endParaRPr lang="ko-KR" altLang="en-US" sz="1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E5814C2-DB2A-4AF2-88B1-0FA9F63DCC3C}"/>
              </a:ext>
            </a:extLst>
          </p:cNvPr>
          <p:cNvSpPr txBox="1"/>
          <p:nvPr/>
        </p:nvSpPr>
        <p:spPr>
          <a:xfrm>
            <a:off x="4045757" y="5034357"/>
            <a:ext cx="1509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Calibri" pitchFamily="34" charset="0"/>
              </a:rPr>
              <a:t>Business B</a:t>
            </a:r>
            <a:endParaRPr lang="ko-KR" altLang="en-US" sz="1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965201D0-1EFC-411F-9409-8EF0A808ABA8}"/>
              </a:ext>
            </a:extLst>
          </p:cNvPr>
          <p:cNvSpPr txBox="1"/>
          <p:nvPr/>
        </p:nvSpPr>
        <p:spPr>
          <a:xfrm>
            <a:off x="6623979" y="4570392"/>
            <a:ext cx="1509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Calibri" pitchFamily="34" charset="0"/>
              </a:rPr>
              <a:t>Business C</a:t>
            </a:r>
            <a:endParaRPr lang="ko-KR" altLang="en-US" sz="1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527A87B3-F226-4C77-88C1-A86A709D3C67}"/>
              </a:ext>
            </a:extLst>
          </p:cNvPr>
          <p:cNvSpPr txBox="1"/>
          <p:nvPr/>
        </p:nvSpPr>
        <p:spPr>
          <a:xfrm>
            <a:off x="9202201" y="4106427"/>
            <a:ext cx="1509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Calibri" pitchFamily="34" charset="0"/>
              </a:rPr>
              <a:t>Business D</a:t>
            </a:r>
            <a:endParaRPr lang="ko-KR" altLang="en-US" sz="1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9BD115E6-6C2C-4C51-98EC-0BF654890F1D}"/>
              </a:ext>
            </a:extLst>
          </p:cNvPr>
          <p:cNvSpPr txBox="1"/>
          <p:nvPr/>
        </p:nvSpPr>
        <p:spPr>
          <a:xfrm>
            <a:off x="3764778" y="4284799"/>
            <a:ext cx="2074010" cy="646331"/>
          </a:xfrm>
          <a:prstGeom prst="rect">
            <a:avLst/>
          </a:prstGeom>
          <a:noFill/>
        </p:spPr>
        <p:txBody>
          <a:bodyPr wrap="square" lIns="144000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FA86D59-2586-4106-A85C-0D66C6E739DD}"/>
              </a:ext>
            </a:extLst>
          </p:cNvPr>
          <p:cNvSpPr txBox="1"/>
          <p:nvPr/>
        </p:nvSpPr>
        <p:spPr>
          <a:xfrm>
            <a:off x="6364253" y="3805109"/>
            <a:ext cx="2074010" cy="646331"/>
          </a:xfrm>
          <a:prstGeom prst="rect">
            <a:avLst/>
          </a:prstGeom>
          <a:noFill/>
        </p:spPr>
        <p:txBody>
          <a:bodyPr wrap="square" lIns="144000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4F1789D1-7A56-400A-A457-04EBC1030DB7}"/>
              </a:ext>
            </a:extLst>
          </p:cNvPr>
          <p:cNvSpPr txBox="1"/>
          <p:nvPr/>
        </p:nvSpPr>
        <p:spPr>
          <a:xfrm>
            <a:off x="8963729" y="3325419"/>
            <a:ext cx="2074010" cy="646331"/>
          </a:xfrm>
          <a:prstGeom prst="rect">
            <a:avLst/>
          </a:prstGeom>
          <a:noFill/>
        </p:spPr>
        <p:txBody>
          <a:bodyPr wrap="square" lIns="144000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grpSp>
        <p:nvGrpSpPr>
          <p:cNvPr id="248" name="Group 36">
            <a:extLst>
              <a:ext uri="{FF2B5EF4-FFF2-40B4-BE49-F238E27FC236}">
                <a16:creationId xmlns:a16="http://schemas.microsoft.com/office/drawing/2014/main" id="{70DB4F1C-13DE-478C-9B9F-47294CB7A775}"/>
              </a:ext>
            </a:extLst>
          </p:cNvPr>
          <p:cNvGrpSpPr/>
          <p:nvPr/>
        </p:nvGrpSpPr>
        <p:grpSpPr>
          <a:xfrm>
            <a:off x="10112984" y="5139414"/>
            <a:ext cx="1296144" cy="959214"/>
            <a:chOff x="7020272" y="1700460"/>
            <a:chExt cx="1296144" cy="959214"/>
          </a:xfrm>
        </p:grpSpPr>
        <p:grpSp>
          <p:nvGrpSpPr>
            <p:cNvPr id="249" name="Group 37">
              <a:extLst>
                <a:ext uri="{FF2B5EF4-FFF2-40B4-BE49-F238E27FC236}">
                  <a16:creationId xmlns:a16="http://schemas.microsoft.com/office/drawing/2014/main" id="{E340A01C-775D-4ADD-B176-6780EBAAD8B5}"/>
                </a:ext>
              </a:extLst>
            </p:cNvPr>
            <p:cNvGrpSpPr/>
            <p:nvPr/>
          </p:nvGrpSpPr>
          <p:grpSpPr>
            <a:xfrm>
              <a:off x="7020272" y="1700460"/>
              <a:ext cx="1296144" cy="276999"/>
              <a:chOff x="7020272" y="1700460"/>
              <a:chExt cx="1296144" cy="276999"/>
            </a:xfrm>
          </p:grpSpPr>
          <p:sp>
            <p:nvSpPr>
              <p:cNvPr id="259" name="Rectangle 47">
                <a:extLst>
                  <a:ext uri="{FF2B5EF4-FFF2-40B4-BE49-F238E27FC236}">
                    <a16:creationId xmlns:a16="http://schemas.microsoft.com/office/drawing/2014/main" id="{0301DFC9-2E75-4F60-9360-7F252920668F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0" name="TextBox 259">
                <a:extLst>
                  <a:ext uri="{FF2B5EF4-FFF2-40B4-BE49-F238E27FC236}">
                    <a16:creationId xmlns:a16="http://schemas.microsoft.com/office/drawing/2014/main" id="{6A7C31F2-AEB2-4406-9E74-381FF6096AB7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 pitchFamily="34" charset="0"/>
                  </a:rPr>
                  <a:t>Option_A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250" name="Group 38">
              <a:extLst>
                <a:ext uri="{FF2B5EF4-FFF2-40B4-BE49-F238E27FC236}">
                  <a16:creationId xmlns:a16="http://schemas.microsoft.com/office/drawing/2014/main" id="{FC5E66EB-0E1F-42D9-BB1B-E838712FE5DC}"/>
                </a:ext>
              </a:extLst>
            </p:cNvPr>
            <p:cNvGrpSpPr/>
            <p:nvPr/>
          </p:nvGrpSpPr>
          <p:grpSpPr>
            <a:xfrm>
              <a:off x="7020272" y="1927865"/>
              <a:ext cx="1296144" cy="276999"/>
              <a:chOff x="7020272" y="1700460"/>
              <a:chExt cx="1296144" cy="276999"/>
            </a:xfrm>
          </p:grpSpPr>
          <p:sp>
            <p:nvSpPr>
              <p:cNvPr id="257" name="Rectangle 45">
                <a:extLst>
                  <a:ext uri="{FF2B5EF4-FFF2-40B4-BE49-F238E27FC236}">
                    <a16:creationId xmlns:a16="http://schemas.microsoft.com/office/drawing/2014/main" id="{F2F36166-EECB-40EE-9748-FDE35199F53A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8" name="TextBox 257">
                <a:extLst>
                  <a:ext uri="{FF2B5EF4-FFF2-40B4-BE49-F238E27FC236}">
                    <a16:creationId xmlns:a16="http://schemas.microsoft.com/office/drawing/2014/main" id="{C805F392-70D2-4990-9D0E-301FA8459E9A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 pitchFamily="34" charset="0"/>
                  </a:rPr>
                  <a:t>Option_B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251" name="Group 39">
              <a:extLst>
                <a:ext uri="{FF2B5EF4-FFF2-40B4-BE49-F238E27FC236}">
                  <a16:creationId xmlns:a16="http://schemas.microsoft.com/office/drawing/2014/main" id="{F6D5BD04-C933-491A-BDF8-746347D59C88}"/>
                </a:ext>
              </a:extLst>
            </p:cNvPr>
            <p:cNvGrpSpPr/>
            <p:nvPr/>
          </p:nvGrpSpPr>
          <p:grpSpPr>
            <a:xfrm>
              <a:off x="7020272" y="2155270"/>
              <a:ext cx="1296144" cy="276999"/>
              <a:chOff x="7020272" y="1700460"/>
              <a:chExt cx="1296144" cy="276999"/>
            </a:xfrm>
          </p:grpSpPr>
          <p:sp>
            <p:nvSpPr>
              <p:cNvPr id="255" name="Rectangle 43">
                <a:extLst>
                  <a:ext uri="{FF2B5EF4-FFF2-40B4-BE49-F238E27FC236}">
                    <a16:creationId xmlns:a16="http://schemas.microsoft.com/office/drawing/2014/main" id="{D0482612-3D27-4F5B-954E-D48DB039A8B8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9B27FCBC-101C-466B-8AF1-C4C303EB47A9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 pitchFamily="34" charset="0"/>
                  </a:rPr>
                  <a:t>Option_C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252" name="Group 40">
              <a:extLst>
                <a:ext uri="{FF2B5EF4-FFF2-40B4-BE49-F238E27FC236}">
                  <a16:creationId xmlns:a16="http://schemas.microsoft.com/office/drawing/2014/main" id="{C0EE691F-9941-408E-B6ED-DDA47B2649B7}"/>
                </a:ext>
              </a:extLst>
            </p:cNvPr>
            <p:cNvGrpSpPr/>
            <p:nvPr/>
          </p:nvGrpSpPr>
          <p:grpSpPr>
            <a:xfrm>
              <a:off x="7020272" y="2382675"/>
              <a:ext cx="1296144" cy="276999"/>
              <a:chOff x="7020272" y="1700460"/>
              <a:chExt cx="1296144" cy="276999"/>
            </a:xfrm>
          </p:grpSpPr>
          <p:sp>
            <p:nvSpPr>
              <p:cNvPr id="253" name="Rectangle 41">
                <a:extLst>
                  <a:ext uri="{FF2B5EF4-FFF2-40B4-BE49-F238E27FC236}">
                    <a16:creationId xmlns:a16="http://schemas.microsoft.com/office/drawing/2014/main" id="{49350C25-8D9F-4781-94BA-804964C62714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BB474369-C9AC-42C1-91EB-AAFB7CA06E61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 pitchFamily="34" charset="0"/>
                  </a:rPr>
                  <a:t>Option_D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endParaRPr>
              </a:p>
            </p:txBody>
          </p:sp>
        </p:grpSp>
      </p:grpSp>
      <p:sp>
        <p:nvSpPr>
          <p:cNvPr id="261" name="자유형: 도형 260">
            <a:extLst>
              <a:ext uri="{FF2B5EF4-FFF2-40B4-BE49-F238E27FC236}">
                <a16:creationId xmlns:a16="http://schemas.microsoft.com/office/drawing/2014/main" id="{B22C9FDA-9EB4-4470-8492-2063E3211281}"/>
              </a:ext>
            </a:extLst>
          </p:cNvPr>
          <p:cNvSpPr/>
          <p:nvPr/>
        </p:nvSpPr>
        <p:spPr>
          <a:xfrm rot="11471784">
            <a:off x="5519210" y="1643011"/>
            <a:ext cx="939188" cy="1917592"/>
          </a:xfrm>
          <a:custGeom>
            <a:avLst/>
            <a:gdLst>
              <a:gd name="connsiteX0" fmla="*/ 2440006 w 3669051"/>
              <a:gd name="connsiteY0" fmla="*/ 3234462 h 7491301"/>
              <a:gd name="connsiteX1" fmla="*/ 2357940 w 3669051"/>
              <a:gd name="connsiteY1" fmla="*/ 3208044 h 7491301"/>
              <a:gd name="connsiteX2" fmla="*/ 2242879 w 3669051"/>
              <a:gd name="connsiteY2" fmla="*/ 3195229 h 7491301"/>
              <a:gd name="connsiteX3" fmla="*/ 1996032 w 3669051"/>
              <a:gd name="connsiteY3" fmla="*/ 3192649 h 7491301"/>
              <a:gd name="connsiteX4" fmla="*/ 1857994 w 3669051"/>
              <a:gd name="connsiteY4" fmla="*/ 3219020 h 7491301"/>
              <a:gd name="connsiteX5" fmla="*/ 1857996 w 3669051"/>
              <a:gd name="connsiteY5" fmla="*/ 456605 h 7491301"/>
              <a:gd name="connsiteX6" fmla="*/ 1859951 w 3669051"/>
              <a:gd name="connsiteY6" fmla="*/ 437212 h 7491301"/>
              <a:gd name="connsiteX7" fmla="*/ 1859951 w 3669051"/>
              <a:gd name="connsiteY7" fmla="*/ 285783 h 7491301"/>
              <a:gd name="connsiteX8" fmla="*/ 2145734 w 3669051"/>
              <a:gd name="connsiteY8" fmla="*/ 0 h 7491301"/>
              <a:gd name="connsiteX9" fmla="*/ 2431517 w 3669051"/>
              <a:gd name="connsiteY9" fmla="*/ 285783 h 7491301"/>
              <a:gd name="connsiteX10" fmla="*/ 2431517 w 3669051"/>
              <a:gd name="connsiteY10" fmla="*/ 389658 h 7491301"/>
              <a:gd name="connsiteX11" fmla="*/ 2434094 w 3669051"/>
              <a:gd name="connsiteY11" fmla="*/ 397959 h 7491301"/>
              <a:gd name="connsiteX12" fmla="*/ 2440006 w 3669051"/>
              <a:gd name="connsiteY12" fmla="*/ 456607 h 7491301"/>
              <a:gd name="connsiteX13" fmla="*/ 3663885 w 3669051"/>
              <a:gd name="connsiteY13" fmla="*/ 4971430 h 7491301"/>
              <a:gd name="connsiteX14" fmla="*/ 3087037 w 3669051"/>
              <a:gd name="connsiteY14" fmla="*/ 4645749 h 7491301"/>
              <a:gd name="connsiteX15" fmla="*/ 3087039 w 3669051"/>
              <a:gd name="connsiteY15" fmla="*/ 3741112 h 7491301"/>
              <a:gd name="connsiteX16" fmla="*/ 3378045 w 3669051"/>
              <a:gd name="connsiteY16" fmla="*/ 3450104 h 7491301"/>
              <a:gd name="connsiteX17" fmla="*/ 3378043 w 3669051"/>
              <a:gd name="connsiteY17" fmla="*/ 3450108 h 7491301"/>
              <a:gd name="connsiteX18" fmla="*/ 3669049 w 3669051"/>
              <a:gd name="connsiteY18" fmla="*/ 3741114 h 7491301"/>
              <a:gd name="connsiteX19" fmla="*/ 3669051 w 3669051"/>
              <a:gd name="connsiteY19" fmla="*/ 4937261 h 7491301"/>
              <a:gd name="connsiteX20" fmla="*/ 1342726 w 3669051"/>
              <a:gd name="connsiteY20" fmla="*/ 5124927 h 7491301"/>
              <a:gd name="connsiteX21" fmla="*/ 707169 w 3669051"/>
              <a:gd name="connsiteY21" fmla="*/ 5064813 h 7491301"/>
              <a:gd name="connsiteX22" fmla="*/ 444860 w 3669051"/>
              <a:gd name="connsiteY22" fmla="*/ 4747698 h 7491301"/>
              <a:gd name="connsiteX23" fmla="*/ 761974 w 3669051"/>
              <a:gd name="connsiteY23" fmla="*/ 4485386 h 7491301"/>
              <a:gd name="connsiteX24" fmla="*/ 1338334 w 3669051"/>
              <a:gd name="connsiteY24" fmla="*/ 4539903 h 7491301"/>
              <a:gd name="connsiteX25" fmla="*/ 2481818 w 3669051"/>
              <a:gd name="connsiteY25" fmla="*/ 6067117 h 7491301"/>
              <a:gd name="connsiteX26" fmla="*/ 1819099 w 3669051"/>
              <a:gd name="connsiteY26" fmla="*/ 5965334 h 7491301"/>
              <a:gd name="connsiteX27" fmla="*/ 1776969 w 3669051"/>
              <a:gd name="connsiteY27" fmla="*/ 5958180 h 7491301"/>
              <a:gd name="connsiteX28" fmla="*/ 1766444 w 3669051"/>
              <a:gd name="connsiteY28" fmla="*/ 5954129 h 7491301"/>
              <a:gd name="connsiteX29" fmla="*/ 1764895 w 3669051"/>
              <a:gd name="connsiteY29" fmla="*/ 5953533 h 7491301"/>
              <a:gd name="connsiteX30" fmla="*/ 1669123 w 3669051"/>
              <a:gd name="connsiteY30" fmla="*/ 5916672 h 7491301"/>
              <a:gd name="connsiteX31" fmla="*/ 1534796 w 3669051"/>
              <a:gd name="connsiteY31" fmla="*/ 5681375 h 7491301"/>
              <a:gd name="connsiteX32" fmla="*/ 1535024 w 3669051"/>
              <a:gd name="connsiteY32" fmla="*/ 5677992 h 7491301"/>
              <a:gd name="connsiteX33" fmla="*/ 1529638 w 3669051"/>
              <a:gd name="connsiteY33" fmla="*/ 5659973 h 7491301"/>
              <a:gd name="connsiteX34" fmla="*/ 1522264 w 3669051"/>
              <a:gd name="connsiteY34" fmla="*/ 5578283 h 7491301"/>
              <a:gd name="connsiteX35" fmla="*/ 1539496 w 3669051"/>
              <a:gd name="connsiteY35" fmla="*/ 3929119 h 7491301"/>
              <a:gd name="connsiteX36" fmla="*/ 468177 w 3669051"/>
              <a:gd name="connsiteY36" fmla="*/ 3851970 h 7491301"/>
              <a:gd name="connsiteX37" fmla="*/ 356839 w 3669051"/>
              <a:gd name="connsiteY37" fmla="*/ 3821025 h 7491301"/>
              <a:gd name="connsiteX38" fmla="*/ 347240 w 3669051"/>
              <a:gd name="connsiteY38" fmla="*/ 3813496 h 7491301"/>
              <a:gd name="connsiteX39" fmla="*/ 340338 w 3669051"/>
              <a:gd name="connsiteY39" fmla="*/ 3812854 h 7491301"/>
              <a:gd name="connsiteX40" fmla="*/ 135089 w 3669051"/>
              <a:gd name="connsiteY40" fmla="*/ 3565146 h 7491301"/>
              <a:gd name="connsiteX41" fmla="*/ 0 w 3669051"/>
              <a:gd name="connsiteY41" fmla="*/ 1998454 h 7491301"/>
              <a:gd name="connsiteX42" fmla="*/ 244505 w 3669051"/>
              <a:gd name="connsiteY42" fmla="*/ 1798397 h 7491301"/>
              <a:gd name="connsiteX43" fmla="*/ 545943 w 3669051"/>
              <a:gd name="connsiteY43" fmla="*/ 1997374 h 7491301"/>
              <a:gd name="connsiteX44" fmla="*/ 556336 w 3669051"/>
              <a:gd name="connsiteY44" fmla="*/ 2048419 h 7491301"/>
              <a:gd name="connsiteX45" fmla="*/ 558157 w 3669051"/>
              <a:gd name="connsiteY45" fmla="*/ 2048419 h 7491301"/>
              <a:gd name="connsiteX46" fmla="*/ 690393 w 3669051"/>
              <a:gd name="connsiteY46" fmla="*/ 3284455 h 7491301"/>
              <a:gd name="connsiteX47" fmla="*/ 1939025 w 3669051"/>
              <a:gd name="connsiteY47" fmla="*/ 3374370 h 7491301"/>
              <a:gd name="connsiteX48" fmla="*/ 1950279 w 3669051"/>
              <a:gd name="connsiteY48" fmla="*/ 3372220 h 7491301"/>
              <a:gd name="connsiteX49" fmla="*/ 2125166 w 3669051"/>
              <a:gd name="connsiteY49" fmla="*/ 3374048 h 7491301"/>
              <a:gd name="connsiteX50" fmla="*/ 2525854 w 3669051"/>
              <a:gd name="connsiteY50" fmla="*/ 3783197 h 7491301"/>
              <a:gd name="connsiteX51" fmla="*/ 2510000 w 3669051"/>
              <a:gd name="connsiteY51" fmla="*/ 5300375 h 7491301"/>
              <a:gd name="connsiteX52" fmla="*/ 2983291 w 3669051"/>
              <a:gd name="connsiteY52" fmla="*/ 4887309 h 7491301"/>
              <a:gd name="connsiteX53" fmla="*/ 3518010 w 3669051"/>
              <a:gd name="connsiteY53" fmla="*/ 5189204 h 7491301"/>
              <a:gd name="connsiteX54" fmla="*/ 3491316 w 3669051"/>
              <a:gd name="connsiteY54" fmla="*/ 5205399 h 7491301"/>
              <a:gd name="connsiteX55" fmla="*/ 3473613 w 3669051"/>
              <a:gd name="connsiteY55" fmla="*/ 5208974 h 7491301"/>
              <a:gd name="connsiteX56" fmla="*/ 3420565 w 3669051"/>
              <a:gd name="connsiteY56" fmla="*/ 5278174 h 7491301"/>
              <a:gd name="connsiteX57" fmla="*/ 2582196 w 3669051"/>
              <a:gd name="connsiteY57" fmla="*/ 6009864 h 7491301"/>
              <a:gd name="connsiteX58" fmla="*/ 2481818 w 3669051"/>
              <a:gd name="connsiteY58" fmla="*/ 6067117 h 7491301"/>
              <a:gd name="connsiteX59" fmla="*/ 1851416 w 3669051"/>
              <a:gd name="connsiteY59" fmla="*/ 7491253 h 7491301"/>
              <a:gd name="connsiteX60" fmla="*/ 1186542 w 3669051"/>
              <a:gd name="connsiteY60" fmla="*/ 6934581 h 7491301"/>
              <a:gd name="connsiteX61" fmla="*/ 1730800 w 3669051"/>
              <a:gd name="connsiteY61" fmla="*/ 6131285 h 7491301"/>
              <a:gd name="connsiteX62" fmla="*/ 2534095 w 3669051"/>
              <a:gd name="connsiteY62" fmla="*/ 6675543 h 7491301"/>
              <a:gd name="connsiteX63" fmla="*/ 1989837 w 3669051"/>
              <a:gd name="connsiteY63" fmla="*/ 7478839 h 7491301"/>
              <a:gd name="connsiteX64" fmla="*/ 1851416 w 3669051"/>
              <a:gd name="connsiteY64" fmla="*/ 7491253 h 749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669051" h="7491301">
                <a:moveTo>
                  <a:pt x="2440006" y="3234462"/>
                </a:moveTo>
                <a:lnTo>
                  <a:pt x="2357940" y="3208044"/>
                </a:lnTo>
                <a:cubicBezTo>
                  <a:pt x="2320813" y="3200041"/>
                  <a:pt x="2282333" y="3195641"/>
                  <a:pt x="2242879" y="3195229"/>
                </a:cubicBezTo>
                <a:lnTo>
                  <a:pt x="1996032" y="3192649"/>
                </a:lnTo>
                <a:lnTo>
                  <a:pt x="1857994" y="3219020"/>
                </a:lnTo>
                <a:cubicBezTo>
                  <a:pt x="1857994" y="2298216"/>
                  <a:pt x="1857996" y="1377410"/>
                  <a:pt x="1857996" y="456605"/>
                </a:cubicBezTo>
                <a:lnTo>
                  <a:pt x="1859951" y="437212"/>
                </a:lnTo>
                <a:lnTo>
                  <a:pt x="1859951" y="285783"/>
                </a:lnTo>
                <a:cubicBezTo>
                  <a:pt x="1859951" y="127949"/>
                  <a:pt x="1987900" y="0"/>
                  <a:pt x="2145734" y="0"/>
                </a:cubicBezTo>
                <a:cubicBezTo>
                  <a:pt x="2303568" y="0"/>
                  <a:pt x="2431517" y="127949"/>
                  <a:pt x="2431517" y="285783"/>
                </a:cubicBezTo>
                <a:lnTo>
                  <a:pt x="2431517" y="389658"/>
                </a:lnTo>
                <a:lnTo>
                  <a:pt x="2434094" y="397959"/>
                </a:lnTo>
                <a:cubicBezTo>
                  <a:pt x="2437970" y="416903"/>
                  <a:pt x="2440006" y="436517"/>
                  <a:pt x="2440006" y="456607"/>
                </a:cubicBezTo>
                <a:close/>
                <a:moveTo>
                  <a:pt x="3663885" y="4971430"/>
                </a:moveTo>
                <a:lnTo>
                  <a:pt x="3087037" y="4645749"/>
                </a:lnTo>
                <a:cubicBezTo>
                  <a:pt x="3087037" y="4344204"/>
                  <a:pt x="3087039" y="4042657"/>
                  <a:pt x="3087039" y="3741112"/>
                </a:cubicBezTo>
                <a:cubicBezTo>
                  <a:pt x="3087039" y="3580393"/>
                  <a:pt x="3217327" y="3450106"/>
                  <a:pt x="3378045" y="3450104"/>
                </a:cubicBezTo>
                <a:cubicBezTo>
                  <a:pt x="3378045" y="3450106"/>
                  <a:pt x="3378043" y="3450106"/>
                  <a:pt x="3378043" y="3450108"/>
                </a:cubicBezTo>
                <a:cubicBezTo>
                  <a:pt x="3538761" y="3450108"/>
                  <a:pt x="3669051" y="3580396"/>
                  <a:pt x="3669049" y="3741114"/>
                </a:cubicBezTo>
                <a:cubicBezTo>
                  <a:pt x="3669049" y="4139829"/>
                  <a:pt x="3669051" y="4538546"/>
                  <a:pt x="3669051" y="4937261"/>
                </a:cubicBezTo>
                <a:close/>
                <a:moveTo>
                  <a:pt x="1342726" y="5124927"/>
                </a:moveTo>
                <a:lnTo>
                  <a:pt x="707169" y="5064813"/>
                </a:lnTo>
                <a:cubicBezTo>
                  <a:pt x="547166" y="5049680"/>
                  <a:pt x="429726" y="4907702"/>
                  <a:pt x="444860" y="4747698"/>
                </a:cubicBezTo>
                <a:cubicBezTo>
                  <a:pt x="459994" y="4587693"/>
                  <a:pt x="601972" y="4470253"/>
                  <a:pt x="761974" y="4485386"/>
                </a:cubicBezTo>
                <a:lnTo>
                  <a:pt x="1338334" y="4539903"/>
                </a:lnTo>
                <a:close/>
                <a:moveTo>
                  <a:pt x="2481818" y="6067117"/>
                </a:moveTo>
                <a:cubicBezTo>
                  <a:pt x="2354636" y="6059694"/>
                  <a:pt x="1936574" y="5983490"/>
                  <a:pt x="1819099" y="5965334"/>
                </a:cubicBezTo>
                <a:lnTo>
                  <a:pt x="1776969" y="5958180"/>
                </a:lnTo>
                <a:lnTo>
                  <a:pt x="1766444" y="5954129"/>
                </a:lnTo>
                <a:lnTo>
                  <a:pt x="1764895" y="5953533"/>
                </a:lnTo>
                <a:lnTo>
                  <a:pt x="1669123" y="5916672"/>
                </a:lnTo>
                <a:cubicBezTo>
                  <a:pt x="1589476" y="5865807"/>
                  <a:pt x="1538048" y="5778001"/>
                  <a:pt x="1534796" y="5681375"/>
                </a:cubicBezTo>
                <a:lnTo>
                  <a:pt x="1535024" y="5677992"/>
                </a:lnTo>
                <a:lnTo>
                  <a:pt x="1529638" y="5659973"/>
                </a:lnTo>
                <a:cubicBezTo>
                  <a:pt x="1524519" y="5633558"/>
                  <a:pt x="1521972" y="5606237"/>
                  <a:pt x="1522264" y="5578283"/>
                </a:cubicBezTo>
                <a:lnTo>
                  <a:pt x="1539496" y="3929119"/>
                </a:lnTo>
                <a:lnTo>
                  <a:pt x="468177" y="3851970"/>
                </a:lnTo>
                <a:cubicBezTo>
                  <a:pt x="428100" y="3849085"/>
                  <a:pt x="390506" y="3838212"/>
                  <a:pt x="356839" y="3821025"/>
                </a:cubicBezTo>
                <a:lnTo>
                  <a:pt x="347240" y="3813496"/>
                </a:lnTo>
                <a:lnTo>
                  <a:pt x="340338" y="3812854"/>
                </a:lnTo>
                <a:cubicBezTo>
                  <a:pt x="231784" y="3780038"/>
                  <a:pt x="147910" y="3685001"/>
                  <a:pt x="135089" y="3565146"/>
                </a:cubicBezTo>
                <a:lnTo>
                  <a:pt x="0" y="1998454"/>
                </a:lnTo>
                <a:cubicBezTo>
                  <a:pt x="32885" y="1892050"/>
                  <a:pt x="126726" y="1810262"/>
                  <a:pt x="244505" y="1798397"/>
                </a:cubicBezTo>
                <a:cubicBezTo>
                  <a:pt x="381914" y="1784555"/>
                  <a:pt x="506377" y="1870474"/>
                  <a:pt x="545943" y="1997374"/>
                </a:cubicBezTo>
                <a:lnTo>
                  <a:pt x="556336" y="2048419"/>
                </a:lnTo>
                <a:lnTo>
                  <a:pt x="558157" y="2048419"/>
                </a:lnTo>
                <a:lnTo>
                  <a:pt x="690393" y="3284455"/>
                </a:lnTo>
                <a:lnTo>
                  <a:pt x="1939025" y="3374370"/>
                </a:lnTo>
                <a:lnTo>
                  <a:pt x="1950279" y="3372220"/>
                </a:lnTo>
                <a:lnTo>
                  <a:pt x="2125166" y="3374048"/>
                </a:lnTo>
                <a:cubicBezTo>
                  <a:pt x="2348796" y="3376384"/>
                  <a:pt x="2528190" y="3559567"/>
                  <a:pt x="2525854" y="3783197"/>
                </a:cubicBezTo>
                <a:lnTo>
                  <a:pt x="2510000" y="5300375"/>
                </a:lnTo>
                <a:lnTo>
                  <a:pt x="2983291" y="4887309"/>
                </a:lnTo>
                <a:lnTo>
                  <a:pt x="3518010" y="5189204"/>
                </a:lnTo>
                <a:lnTo>
                  <a:pt x="3491316" y="5205399"/>
                </a:lnTo>
                <a:lnTo>
                  <a:pt x="3473613" y="5208974"/>
                </a:lnTo>
                <a:lnTo>
                  <a:pt x="3420565" y="5278174"/>
                </a:lnTo>
                <a:lnTo>
                  <a:pt x="2582196" y="6009864"/>
                </a:lnTo>
                <a:cubicBezTo>
                  <a:pt x="2551925" y="6036284"/>
                  <a:pt x="2517730" y="6055319"/>
                  <a:pt x="2481818" y="6067117"/>
                </a:cubicBezTo>
                <a:close/>
                <a:moveTo>
                  <a:pt x="1851416" y="7491253"/>
                </a:moveTo>
                <a:cubicBezTo>
                  <a:pt x="1532311" y="7487445"/>
                  <a:pt x="1249131" y="7260182"/>
                  <a:pt x="1186542" y="6934581"/>
                </a:cubicBezTo>
                <a:cubicBezTo>
                  <a:pt x="1115011" y="6562464"/>
                  <a:pt x="1358683" y="6202816"/>
                  <a:pt x="1730800" y="6131285"/>
                </a:cubicBezTo>
                <a:cubicBezTo>
                  <a:pt x="2102915" y="6059754"/>
                  <a:pt x="2462562" y="6303426"/>
                  <a:pt x="2534095" y="6675543"/>
                </a:cubicBezTo>
                <a:cubicBezTo>
                  <a:pt x="2605626" y="7047659"/>
                  <a:pt x="2361954" y="7407307"/>
                  <a:pt x="1989837" y="7478839"/>
                </a:cubicBezTo>
                <a:cubicBezTo>
                  <a:pt x="1943323" y="7487781"/>
                  <a:pt x="1897003" y="7491797"/>
                  <a:pt x="1851416" y="7491253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2" name="Rectangle 16">
            <a:extLst>
              <a:ext uri="{FF2B5EF4-FFF2-40B4-BE49-F238E27FC236}">
                <a16:creationId xmlns:a16="http://schemas.microsoft.com/office/drawing/2014/main" id="{0E70EA43-88BF-4F0A-963F-66AF98D0B87A}"/>
              </a:ext>
            </a:extLst>
          </p:cNvPr>
          <p:cNvSpPr/>
          <p:nvPr/>
        </p:nvSpPr>
        <p:spPr>
          <a:xfrm rot="2700000">
            <a:off x="1706155" y="424435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3" name="Block Arc 10">
            <a:extLst>
              <a:ext uri="{FF2B5EF4-FFF2-40B4-BE49-F238E27FC236}">
                <a16:creationId xmlns:a16="http://schemas.microsoft.com/office/drawing/2014/main" id="{FB1F13A2-9E77-410A-BED2-BDB1B39163E4}"/>
              </a:ext>
            </a:extLst>
          </p:cNvPr>
          <p:cNvSpPr/>
          <p:nvPr/>
        </p:nvSpPr>
        <p:spPr>
          <a:xfrm>
            <a:off x="6856437" y="3363553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4" name="Oval 21">
            <a:extLst>
              <a:ext uri="{FF2B5EF4-FFF2-40B4-BE49-F238E27FC236}">
                <a16:creationId xmlns:a16="http://schemas.microsoft.com/office/drawing/2014/main" id="{308A4DD1-AD0B-4036-81AE-5D17DA85A6B4}"/>
              </a:ext>
            </a:extLst>
          </p:cNvPr>
          <p:cNvSpPr>
            <a:spLocks noChangeAspect="1"/>
          </p:cNvSpPr>
          <p:nvPr/>
        </p:nvSpPr>
        <p:spPr>
          <a:xfrm>
            <a:off x="4227657" y="3783147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5" name="자유형 151">
            <a:extLst>
              <a:ext uri="{FF2B5EF4-FFF2-40B4-BE49-F238E27FC236}">
                <a16:creationId xmlns:a16="http://schemas.microsoft.com/office/drawing/2014/main" id="{192FF3C4-4B21-4366-9C20-143E5C72A593}"/>
              </a:ext>
            </a:extLst>
          </p:cNvPr>
          <p:cNvSpPr/>
          <p:nvPr/>
        </p:nvSpPr>
        <p:spPr>
          <a:xfrm>
            <a:off x="9358781" y="2838515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84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2018-05-21T02:12:51Z</dcterms:modified>
</cp:coreProperties>
</file>