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9" name="Rectangle 28">
            <a:extLst>
              <a:ext uri="{FF2B5EF4-FFF2-40B4-BE49-F238E27FC236}">
                <a16:creationId xmlns:a16="http://schemas.microsoft.com/office/drawing/2014/main" id="{B520DBA5-CCF9-43BA-AEE6-7FB41E0FD386}"/>
              </a:ext>
            </a:extLst>
          </p:cNvPr>
          <p:cNvSpPr/>
          <p:nvPr/>
        </p:nvSpPr>
        <p:spPr>
          <a:xfrm>
            <a:off x="917210" y="1881451"/>
            <a:ext cx="3234161" cy="20468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0" name="Group 29">
            <a:extLst>
              <a:ext uri="{FF2B5EF4-FFF2-40B4-BE49-F238E27FC236}">
                <a16:creationId xmlns:a16="http://schemas.microsoft.com/office/drawing/2014/main" id="{3E7FCDA1-8591-4E46-93C6-789E5C7FD002}"/>
              </a:ext>
            </a:extLst>
          </p:cNvPr>
          <p:cNvGrpSpPr/>
          <p:nvPr/>
        </p:nvGrpSpPr>
        <p:grpSpPr>
          <a:xfrm>
            <a:off x="1170781" y="2765701"/>
            <a:ext cx="2727020" cy="979623"/>
            <a:chOff x="686968" y="2662255"/>
            <a:chExt cx="2203975" cy="979623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42508F79-E0C0-4010-B8CA-E91D5403B6F0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DBE7A8B4-1A74-462A-A695-492CE79AD89E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3" name="Rectangle 32">
            <a:extLst>
              <a:ext uri="{FF2B5EF4-FFF2-40B4-BE49-F238E27FC236}">
                <a16:creationId xmlns:a16="http://schemas.microsoft.com/office/drawing/2014/main" id="{6AF875BC-C0BC-439F-A345-5CD517E097A8}"/>
              </a:ext>
            </a:extLst>
          </p:cNvPr>
          <p:cNvSpPr/>
          <p:nvPr/>
        </p:nvSpPr>
        <p:spPr>
          <a:xfrm>
            <a:off x="4459808" y="1881451"/>
            <a:ext cx="3234161" cy="20468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4" name="Rectangle 33">
            <a:extLst>
              <a:ext uri="{FF2B5EF4-FFF2-40B4-BE49-F238E27FC236}">
                <a16:creationId xmlns:a16="http://schemas.microsoft.com/office/drawing/2014/main" id="{E631702E-1440-442D-8F56-57D33FD28F79}"/>
              </a:ext>
            </a:extLst>
          </p:cNvPr>
          <p:cNvSpPr/>
          <p:nvPr/>
        </p:nvSpPr>
        <p:spPr>
          <a:xfrm>
            <a:off x="8002406" y="1881451"/>
            <a:ext cx="3234161" cy="20468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" name="Rectangle 34">
            <a:extLst>
              <a:ext uri="{FF2B5EF4-FFF2-40B4-BE49-F238E27FC236}">
                <a16:creationId xmlns:a16="http://schemas.microsoft.com/office/drawing/2014/main" id="{24BEC9B3-9938-4B84-9698-25D7BCA4B0BB}"/>
              </a:ext>
            </a:extLst>
          </p:cNvPr>
          <p:cNvSpPr/>
          <p:nvPr/>
        </p:nvSpPr>
        <p:spPr>
          <a:xfrm>
            <a:off x="917210" y="4059754"/>
            <a:ext cx="3234161" cy="20468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6" name="Rectangle 35">
            <a:extLst>
              <a:ext uri="{FF2B5EF4-FFF2-40B4-BE49-F238E27FC236}">
                <a16:creationId xmlns:a16="http://schemas.microsoft.com/office/drawing/2014/main" id="{AB89B9DD-0E07-4AB4-AD85-EA591EB6A29A}"/>
              </a:ext>
            </a:extLst>
          </p:cNvPr>
          <p:cNvSpPr/>
          <p:nvPr/>
        </p:nvSpPr>
        <p:spPr>
          <a:xfrm>
            <a:off x="4459808" y="4059754"/>
            <a:ext cx="3234161" cy="20468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7" name="Rectangle 36">
            <a:extLst>
              <a:ext uri="{FF2B5EF4-FFF2-40B4-BE49-F238E27FC236}">
                <a16:creationId xmlns:a16="http://schemas.microsoft.com/office/drawing/2014/main" id="{76CA9971-9069-43AA-B531-C459D0E4EB89}"/>
              </a:ext>
            </a:extLst>
          </p:cNvPr>
          <p:cNvSpPr/>
          <p:nvPr/>
        </p:nvSpPr>
        <p:spPr>
          <a:xfrm>
            <a:off x="8002406" y="4059754"/>
            <a:ext cx="3234161" cy="20468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8" name="Group 37">
            <a:extLst>
              <a:ext uri="{FF2B5EF4-FFF2-40B4-BE49-F238E27FC236}">
                <a16:creationId xmlns:a16="http://schemas.microsoft.com/office/drawing/2014/main" id="{BDFB501B-BAE3-4E7A-9702-C3898A6B130A}"/>
              </a:ext>
            </a:extLst>
          </p:cNvPr>
          <p:cNvGrpSpPr/>
          <p:nvPr/>
        </p:nvGrpSpPr>
        <p:grpSpPr>
          <a:xfrm>
            <a:off x="4713379" y="2765701"/>
            <a:ext cx="2727020" cy="979623"/>
            <a:chOff x="686968" y="2662255"/>
            <a:chExt cx="2203975" cy="979623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87E3748-AC04-4300-B135-239FBFFDC47E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8F328B5F-A191-4B21-9FBE-E7933C4B97D2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1" name="Group 40">
            <a:extLst>
              <a:ext uri="{FF2B5EF4-FFF2-40B4-BE49-F238E27FC236}">
                <a16:creationId xmlns:a16="http://schemas.microsoft.com/office/drawing/2014/main" id="{EC5CFC6B-F9EB-48B3-AA17-60E43EB2445B}"/>
              </a:ext>
            </a:extLst>
          </p:cNvPr>
          <p:cNvGrpSpPr/>
          <p:nvPr/>
        </p:nvGrpSpPr>
        <p:grpSpPr>
          <a:xfrm>
            <a:off x="8255977" y="2765701"/>
            <a:ext cx="2727020" cy="979623"/>
            <a:chOff x="686968" y="2662255"/>
            <a:chExt cx="2203975" cy="979623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044E1862-5916-43B1-B5BC-1DD2ECBD6B53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6290FBBA-AF89-443C-B507-6759C0A4F78F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43">
            <a:extLst>
              <a:ext uri="{FF2B5EF4-FFF2-40B4-BE49-F238E27FC236}">
                <a16:creationId xmlns:a16="http://schemas.microsoft.com/office/drawing/2014/main" id="{7DAFCDB8-2DE3-4E87-8463-F380B14F1F46}"/>
              </a:ext>
            </a:extLst>
          </p:cNvPr>
          <p:cNvGrpSpPr/>
          <p:nvPr/>
        </p:nvGrpSpPr>
        <p:grpSpPr>
          <a:xfrm>
            <a:off x="1170781" y="4900598"/>
            <a:ext cx="2727020" cy="979623"/>
            <a:chOff x="686968" y="2662255"/>
            <a:chExt cx="2203975" cy="979623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66E52CFA-815C-4E9C-B3CC-3435066FE3CB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79FA2BBE-E4FC-45D7-B856-30D905277543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46">
            <a:extLst>
              <a:ext uri="{FF2B5EF4-FFF2-40B4-BE49-F238E27FC236}">
                <a16:creationId xmlns:a16="http://schemas.microsoft.com/office/drawing/2014/main" id="{C2870965-863F-4078-BC7C-E2003C8F6820}"/>
              </a:ext>
            </a:extLst>
          </p:cNvPr>
          <p:cNvGrpSpPr/>
          <p:nvPr/>
        </p:nvGrpSpPr>
        <p:grpSpPr>
          <a:xfrm>
            <a:off x="4713379" y="4900598"/>
            <a:ext cx="2727020" cy="979623"/>
            <a:chOff x="686968" y="2662255"/>
            <a:chExt cx="2203975" cy="979623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FAD62E6E-65AF-4FD4-8159-496267447562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5B186CF9-50DD-426A-B2F7-DFDD4862F58A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49">
            <a:extLst>
              <a:ext uri="{FF2B5EF4-FFF2-40B4-BE49-F238E27FC236}">
                <a16:creationId xmlns:a16="http://schemas.microsoft.com/office/drawing/2014/main" id="{3C965155-0C71-4291-8E89-17F9D440989C}"/>
              </a:ext>
            </a:extLst>
          </p:cNvPr>
          <p:cNvGrpSpPr/>
          <p:nvPr/>
        </p:nvGrpSpPr>
        <p:grpSpPr>
          <a:xfrm>
            <a:off x="8255977" y="4900598"/>
            <a:ext cx="2727020" cy="979623"/>
            <a:chOff x="686968" y="2662255"/>
            <a:chExt cx="2203975" cy="979623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DF82DB4B-B4B7-4091-92B0-9A16CFC9FF72}"/>
                </a:ext>
              </a:extLst>
            </p:cNvPr>
            <p:cNvSpPr txBox="1"/>
            <p:nvPr/>
          </p:nvSpPr>
          <p:spPr>
            <a:xfrm>
              <a:off x="686968" y="2995547"/>
              <a:ext cx="2203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1110546F-3294-41C4-B377-159435810136}"/>
                </a:ext>
              </a:extLst>
            </p:cNvPr>
            <p:cNvSpPr txBox="1"/>
            <p:nvPr/>
          </p:nvSpPr>
          <p:spPr>
            <a:xfrm>
              <a:off x="686968" y="2662255"/>
              <a:ext cx="22039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 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" name="Rounded Rectangle 32">
            <a:extLst>
              <a:ext uri="{FF2B5EF4-FFF2-40B4-BE49-F238E27FC236}">
                <a16:creationId xmlns:a16="http://schemas.microsoft.com/office/drawing/2014/main" id="{79FAF813-FEEE-4848-98FF-0144F4D131E7}"/>
              </a:ext>
            </a:extLst>
          </p:cNvPr>
          <p:cNvSpPr/>
          <p:nvPr/>
        </p:nvSpPr>
        <p:spPr>
          <a:xfrm>
            <a:off x="9530914" y="4356971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" name="Rectangle 16">
            <a:extLst>
              <a:ext uri="{FF2B5EF4-FFF2-40B4-BE49-F238E27FC236}">
                <a16:creationId xmlns:a16="http://schemas.microsoft.com/office/drawing/2014/main" id="{5B693320-6709-4E01-A29F-25879C530BAD}"/>
              </a:ext>
            </a:extLst>
          </p:cNvPr>
          <p:cNvSpPr/>
          <p:nvPr/>
        </p:nvSpPr>
        <p:spPr>
          <a:xfrm rot="2700000">
            <a:off x="2401331" y="426824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5" name="Rounded Rectangle 5">
            <a:extLst>
              <a:ext uri="{FF2B5EF4-FFF2-40B4-BE49-F238E27FC236}">
                <a16:creationId xmlns:a16="http://schemas.microsoft.com/office/drawing/2014/main" id="{EDDD0E48-40A8-4646-8DE1-EA39682C4A16}"/>
              </a:ext>
            </a:extLst>
          </p:cNvPr>
          <p:cNvSpPr/>
          <p:nvPr/>
        </p:nvSpPr>
        <p:spPr>
          <a:xfrm flipH="1">
            <a:off x="2338449" y="218800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6" name="Rounded Rectangle 7">
            <a:extLst>
              <a:ext uri="{FF2B5EF4-FFF2-40B4-BE49-F238E27FC236}">
                <a16:creationId xmlns:a16="http://schemas.microsoft.com/office/drawing/2014/main" id="{16ABDBFB-D194-49AD-8C81-1A0013D506A5}"/>
              </a:ext>
            </a:extLst>
          </p:cNvPr>
          <p:cNvSpPr/>
          <p:nvPr/>
        </p:nvSpPr>
        <p:spPr>
          <a:xfrm>
            <a:off x="9501375" y="2171305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Round Same Side Corner Rectangle 36">
            <a:extLst>
              <a:ext uri="{FF2B5EF4-FFF2-40B4-BE49-F238E27FC236}">
                <a16:creationId xmlns:a16="http://schemas.microsoft.com/office/drawing/2014/main" id="{8A4F6853-0265-44CC-80B2-CA20C7232628}"/>
              </a:ext>
            </a:extLst>
          </p:cNvPr>
          <p:cNvSpPr>
            <a:spLocks noChangeAspect="1"/>
          </p:cNvSpPr>
          <p:nvPr/>
        </p:nvSpPr>
        <p:spPr>
          <a:xfrm>
            <a:off x="5878888" y="4356971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Donut 24">
            <a:extLst>
              <a:ext uri="{FF2B5EF4-FFF2-40B4-BE49-F238E27FC236}">
                <a16:creationId xmlns:a16="http://schemas.microsoft.com/office/drawing/2014/main" id="{EE8B0C8F-9454-45E4-8B28-7574131030C2}"/>
              </a:ext>
            </a:extLst>
          </p:cNvPr>
          <p:cNvSpPr/>
          <p:nvPr/>
        </p:nvSpPr>
        <p:spPr>
          <a:xfrm>
            <a:off x="5898391" y="2124050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2018-05-15T02:28:52Z</dcterms:modified>
</cp:coreProperties>
</file>