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" name="Group 42">
            <a:extLst>
              <a:ext uri="{FF2B5EF4-FFF2-40B4-BE49-F238E27FC236}">
                <a16:creationId xmlns:a16="http://schemas.microsoft.com/office/drawing/2014/main" id="{B44A3EBC-A70A-449B-8F35-1718F5CE7287}"/>
              </a:ext>
            </a:extLst>
          </p:cNvPr>
          <p:cNvGrpSpPr/>
          <p:nvPr/>
        </p:nvGrpSpPr>
        <p:grpSpPr>
          <a:xfrm>
            <a:off x="2119704" y="1902083"/>
            <a:ext cx="4219552" cy="1632102"/>
            <a:chOff x="1096128" y="1731300"/>
            <a:chExt cx="3597956" cy="1594914"/>
          </a:xfrm>
        </p:grpSpPr>
        <p:sp>
          <p:nvSpPr>
            <p:cNvPr id="45" name="Parallelogram 4">
              <a:extLst>
                <a:ext uri="{FF2B5EF4-FFF2-40B4-BE49-F238E27FC236}">
                  <a16:creationId xmlns:a16="http://schemas.microsoft.com/office/drawing/2014/main" id="{D7CADD9A-7003-42E4-8EB0-7E132F660851}"/>
                </a:ext>
              </a:extLst>
            </p:cNvPr>
            <p:cNvSpPr/>
            <p:nvPr/>
          </p:nvSpPr>
          <p:spPr>
            <a:xfrm>
              <a:off x="1096128" y="1731300"/>
              <a:ext cx="3401707" cy="1364082"/>
            </a:xfrm>
            <a:prstGeom prst="parallelogram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Parallelogram 39">
              <a:extLst>
                <a:ext uri="{FF2B5EF4-FFF2-40B4-BE49-F238E27FC236}">
                  <a16:creationId xmlns:a16="http://schemas.microsoft.com/office/drawing/2014/main" id="{C0F8644E-1C52-4D86-9214-9B377E738202}"/>
                </a:ext>
              </a:extLst>
            </p:cNvPr>
            <p:cNvSpPr/>
            <p:nvPr/>
          </p:nvSpPr>
          <p:spPr>
            <a:xfrm>
              <a:off x="1329862" y="1953539"/>
              <a:ext cx="3364222" cy="1372675"/>
            </a:xfrm>
            <a:custGeom>
              <a:avLst/>
              <a:gdLst>
                <a:gd name="connsiteX0" fmla="*/ 3206721 w 3401707"/>
                <a:gd name="connsiteY0" fmla="*/ 0 h 1364082"/>
                <a:gd name="connsiteX1" fmla="*/ 3401707 w 3401707"/>
                <a:gd name="connsiteY1" fmla="*/ 0 h 1364082"/>
                <a:gd name="connsiteX2" fmla="*/ 3060687 w 3401707"/>
                <a:gd name="connsiteY2" fmla="*/ 1364082 h 1364082"/>
                <a:gd name="connsiteX3" fmla="*/ 0 w 3401707"/>
                <a:gd name="connsiteY3" fmla="*/ 1364082 h 1364082"/>
                <a:gd name="connsiteX4" fmla="*/ 37796 w 3401707"/>
                <a:gd name="connsiteY4" fmla="*/ 1212899 h 1364082"/>
                <a:gd name="connsiteX5" fmla="*/ 2948478 w 3401707"/>
                <a:gd name="connsiteY5" fmla="*/ 1212899 h 1364082"/>
                <a:gd name="connsiteX6" fmla="*/ 3206721 w 3401707"/>
                <a:gd name="connsiteY6" fmla="*/ 0 h 1364082"/>
                <a:gd name="connsiteX0" fmla="*/ 3206721 w 3364222"/>
                <a:gd name="connsiteY0" fmla="*/ 8593 h 1372675"/>
                <a:gd name="connsiteX1" fmla="*/ 3364222 w 3364222"/>
                <a:gd name="connsiteY1" fmla="*/ 0 h 1372675"/>
                <a:gd name="connsiteX2" fmla="*/ 3060687 w 3364222"/>
                <a:gd name="connsiteY2" fmla="*/ 1372675 h 1372675"/>
                <a:gd name="connsiteX3" fmla="*/ 0 w 3364222"/>
                <a:gd name="connsiteY3" fmla="*/ 1372675 h 1372675"/>
                <a:gd name="connsiteX4" fmla="*/ 37796 w 3364222"/>
                <a:gd name="connsiteY4" fmla="*/ 1221492 h 1372675"/>
                <a:gd name="connsiteX5" fmla="*/ 2948478 w 3364222"/>
                <a:gd name="connsiteY5" fmla="*/ 1221492 h 1372675"/>
                <a:gd name="connsiteX6" fmla="*/ 3206721 w 3364222"/>
                <a:gd name="connsiteY6" fmla="*/ 8593 h 1372675"/>
                <a:gd name="connsiteX0" fmla="*/ 3206721 w 3364222"/>
                <a:gd name="connsiteY0" fmla="*/ 8593 h 1372675"/>
                <a:gd name="connsiteX1" fmla="*/ 3364222 w 3364222"/>
                <a:gd name="connsiteY1" fmla="*/ 0 h 1372675"/>
                <a:gd name="connsiteX2" fmla="*/ 3060687 w 3364222"/>
                <a:gd name="connsiteY2" fmla="*/ 1372675 h 1372675"/>
                <a:gd name="connsiteX3" fmla="*/ 0 w 3364222"/>
                <a:gd name="connsiteY3" fmla="*/ 1372675 h 1372675"/>
                <a:gd name="connsiteX4" fmla="*/ 37796 w 3364222"/>
                <a:gd name="connsiteY4" fmla="*/ 1221492 h 1372675"/>
                <a:gd name="connsiteX5" fmla="*/ 2940982 w 3364222"/>
                <a:gd name="connsiteY5" fmla="*/ 1221492 h 1372675"/>
                <a:gd name="connsiteX6" fmla="*/ 3206721 w 3364222"/>
                <a:gd name="connsiteY6" fmla="*/ 8593 h 137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64222" h="1372675">
                  <a:moveTo>
                    <a:pt x="3206721" y="8593"/>
                  </a:moveTo>
                  <a:lnTo>
                    <a:pt x="3364222" y="0"/>
                  </a:lnTo>
                  <a:lnTo>
                    <a:pt x="3060687" y="1372675"/>
                  </a:lnTo>
                  <a:lnTo>
                    <a:pt x="0" y="1372675"/>
                  </a:lnTo>
                  <a:lnTo>
                    <a:pt x="37796" y="1221492"/>
                  </a:lnTo>
                  <a:lnTo>
                    <a:pt x="2940982" y="1221492"/>
                  </a:lnTo>
                  <a:cubicBezTo>
                    <a:pt x="3042057" y="817192"/>
                    <a:pt x="3105646" y="412893"/>
                    <a:pt x="3206721" y="85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47" name="Group 22">
            <a:extLst>
              <a:ext uri="{FF2B5EF4-FFF2-40B4-BE49-F238E27FC236}">
                <a16:creationId xmlns:a16="http://schemas.microsoft.com/office/drawing/2014/main" id="{0D10027C-2115-4870-B5C9-F78C3EC78F36}"/>
              </a:ext>
            </a:extLst>
          </p:cNvPr>
          <p:cNvGrpSpPr/>
          <p:nvPr/>
        </p:nvGrpSpPr>
        <p:grpSpPr>
          <a:xfrm>
            <a:off x="2931580" y="2028821"/>
            <a:ext cx="2818592" cy="1136371"/>
            <a:chOff x="2135876" y="1592346"/>
            <a:chExt cx="2138114" cy="1136371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D527A82-808C-4294-9DFC-4DA3751B4E6E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60C42A2-7CCB-429B-9463-46E3B33F5302}"/>
                </a:ext>
              </a:extLst>
            </p:cNvPr>
            <p:cNvSpPr txBox="1"/>
            <p:nvPr/>
          </p:nvSpPr>
          <p:spPr>
            <a:xfrm>
              <a:off x="2135876" y="1592346"/>
              <a:ext cx="213811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54">
            <a:extLst>
              <a:ext uri="{FF2B5EF4-FFF2-40B4-BE49-F238E27FC236}">
                <a16:creationId xmlns:a16="http://schemas.microsoft.com/office/drawing/2014/main" id="{911FCB07-F5B5-4E39-A20A-09024A6E1E26}"/>
              </a:ext>
            </a:extLst>
          </p:cNvPr>
          <p:cNvGrpSpPr/>
          <p:nvPr/>
        </p:nvGrpSpPr>
        <p:grpSpPr>
          <a:xfrm>
            <a:off x="1919831" y="2157365"/>
            <a:ext cx="777316" cy="777316"/>
            <a:chOff x="896255" y="1986583"/>
            <a:chExt cx="777316" cy="777316"/>
          </a:xfrm>
        </p:grpSpPr>
        <p:sp>
          <p:nvSpPr>
            <p:cNvPr id="51" name="Oval 5">
              <a:extLst>
                <a:ext uri="{FF2B5EF4-FFF2-40B4-BE49-F238E27FC236}">
                  <a16:creationId xmlns:a16="http://schemas.microsoft.com/office/drawing/2014/main" id="{689B1D34-4FBC-4C52-A78F-538F407757BC}"/>
                </a:ext>
              </a:extLst>
            </p:cNvPr>
            <p:cNvSpPr/>
            <p:nvPr/>
          </p:nvSpPr>
          <p:spPr>
            <a:xfrm>
              <a:off x="896255" y="1986583"/>
              <a:ext cx="777316" cy="777316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Oval 41">
              <a:extLst>
                <a:ext uri="{FF2B5EF4-FFF2-40B4-BE49-F238E27FC236}">
                  <a16:creationId xmlns:a16="http://schemas.microsoft.com/office/drawing/2014/main" id="{36BEF2F5-FC71-461A-82C5-EE6AD63C9387}"/>
                </a:ext>
              </a:extLst>
            </p:cNvPr>
            <p:cNvSpPr/>
            <p:nvPr/>
          </p:nvSpPr>
          <p:spPr>
            <a:xfrm>
              <a:off x="987877" y="2078205"/>
              <a:ext cx="594072" cy="59407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C9EC6C7-9CDA-40BD-BDB9-E0831E79B571}"/>
                </a:ext>
              </a:extLst>
            </p:cNvPr>
            <p:cNvSpPr txBox="1"/>
            <p:nvPr/>
          </p:nvSpPr>
          <p:spPr>
            <a:xfrm>
              <a:off x="996881" y="2147286"/>
              <a:ext cx="576064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66">
            <a:extLst>
              <a:ext uri="{FF2B5EF4-FFF2-40B4-BE49-F238E27FC236}">
                <a16:creationId xmlns:a16="http://schemas.microsoft.com/office/drawing/2014/main" id="{D32E5350-897C-4B09-8C84-23C6CCF067B5}"/>
              </a:ext>
            </a:extLst>
          </p:cNvPr>
          <p:cNvGrpSpPr/>
          <p:nvPr/>
        </p:nvGrpSpPr>
        <p:grpSpPr>
          <a:xfrm>
            <a:off x="1170132" y="3974681"/>
            <a:ext cx="4228344" cy="1632103"/>
            <a:chOff x="1096128" y="1731300"/>
            <a:chExt cx="3605453" cy="1594915"/>
          </a:xfrm>
        </p:grpSpPr>
        <p:sp>
          <p:nvSpPr>
            <p:cNvPr id="57" name="Parallelogram 67">
              <a:extLst>
                <a:ext uri="{FF2B5EF4-FFF2-40B4-BE49-F238E27FC236}">
                  <a16:creationId xmlns:a16="http://schemas.microsoft.com/office/drawing/2014/main" id="{C27795AC-5680-4048-B6F5-C86693F8CEC9}"/>
                </a:ext>
              </a:extLst>
            </p:cNvPr>
            <p:cNvSpPr/>
            <p:nvPr/>
          </p:nvSpPr>
          <p:spPr>
            <a:xfrm>
              <a:off x="1096128" y="1731300"/>
              <a:ext cx="3401707" cy="1364082"/>
            </a:xfrm>
            <a:prstGeom prst="parallelogram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Parallelogram 39">
              <a:extLst>
                <a:ext uri="{FF2B5EF4-FFF2-40B4-BE49-F238E27FC236}">
                  <a16:creationId xmlns:a16="http://schemas.microsoft.com/office/drawing/2014/main" id="{FFAB74AF-7680-4A3E-AB1B-F9F76376DDA8}"/>
                </a:ext>
              </a:extLst>
            </p:cNvPr>
            <p:cNvSpPr/>
            <p:nvPr/>
          </p:nvSpPr>
          <p:spPr>
            <a:xfrm>
              <a:off x="1329863" y="1962133"/>
              <a:ext cx="3371718" cy="1364082"/>
            </a:xfrm>
            <a:custGeom>
              <a:avLst/>
              <a:gdLst>
                <a:gd name="connsiteX0" fmla="*/ 3206721 w 3401707"/>
                <a:gd name="connsiteY0" fmla="*/ 0 h 1364082"/>
                <a:gd name="connsiteX1" fmla="*/ 3401707 w 3401707"/>
                <a:gd name="connsiteY1" fmla="*/ 0 h 1364082"/>
                <a:gd name="connsiteX2" fmla="*/ 3060687 w 3401707"/>
                <a:gd name="connsiteY2" fmla="*/ 1364082 h 1364082"/>
                <a:gd name="connsiteX3" fmla="*/ 0 w 3401707"/>
                <a:gd name="connsiteY3" fmla="*/ 1364082 h 1364082"/>
                <a:gd name="connsiteX4" fmla="*/ 37796 w 3401707"/>
                <a:gd name="connsiteY4" fmla="*/ 1212899 h 1364082"/>
                <a:gd name="connsiteX5" fmla="*/ 2940981 w 3401707"/>
                <a:gd name="connsiteY5" fmla="*/ 1221491 h 1364082"/>
                <a:gd name="connsiteX6" fmla="*/ 3206721 w 3401707"/>
                <a:gd name="connsiteY6" fmla="*/ 0 h 1364082"/>
                <a:gd name="connsiteX0" fmla="*/ 3206721 w 3371718"/>
                <a:gd name="connsiteY0" fmla="*/ 0 h 1364082"/>
                <a:gd name="connsiteX1" fmla="*/ 3371718 w 3371718"/>
                <a:gd name="connsiteY1" fmla="*/ 0 h 1364082"/>
                <a:gd name="connsiteX2" fmla="*/ 3060687 w 3371718"/>
                <a:gd name="connsiteY2" fmla="*/ 1364082 h 1364082"/>
                <a:gd name="connsiteX3" fmla="*/ 0 w 3371718"/>
                <a:gd name="connsiteY3" fmla="*/ 1364082 h 1364082"/>
                <a:gd name="connsiteX4" fmla="*/ 37796 w 3371718"/>
                <a:gd name="connsiteY4" fmla="*/ 1212899 h 1364082"/>
                <a:gd name="connsiteX5" fmla="*/ 2940981 w 3371718"/>
                <a:gd name="connsiteY5" fmla="*/ 1221491 h 1364082"/>
                <a:gd name="connsiteX6" fmla="*/ 3206721 w 3371718"/>
                <a:gd name="connsiteY6" fmla="*/ 0 h 136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71718" h="1364082">
                  <a:moveTo>
                    <a:pt x="3206721" y="0"/>
                  </a:moveTo>
                  <a:lnTo>
                    <a:pt x="3371718" y="0"/>
                  </a:lnTo>
                  <a:lnTo>
                    <a:pt x="3060687" y="1364082"/>
                  </a:lnTo>
                  <a:lnTo>
                    <a:pt x="0" y="1364082"/>
                  </a:lnTo>
                  <a:lnTo>
                    <a:pt x="37796" y="1212899"/>
                  </a:lnTo>
                  <a:lnTo>
                    <a:pt x="2940981" y="1221491"/>
                  </a:lnTo>
                  <a:cubicBezTo>
                    <a:pt x="3042056" y="817191"/>
                    <a:pt x="3105646" y="404300"/>
                    <a:pt x="32067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59" name="Group 69">
            <a:extLst>
              <a:ext uri="{FF2B5EF4-FFF2-40B4-BE49-F238E27FC236}">
                <a16:creationId xmlns:a16="http://schemas.microsoft.com/office/drawing/2014/main" id="{21C5C897-32F5-4523-8C62-85D19D8D28A0}"/>
              </a:ext>
            </a:extLst>
          </p:cNvPr>
          <p:cNvGrpSpPr/>
          <p:nvPr/>
        </p:nvGrpSpPr>
        <p:grpSpPr>
          <a:xfrm>
            <a:off x="1982008" y="4101419"/>
            <a:ext cx="2818592" cy="1136371"/>
            <a:chOff x="2135876" y="1592346"/>
            <a:chExt cx="2138114" cy="1136371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41B77C3-7BF2-486F-A0E9-46D422269956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96EE2D6-901E-47FA-8420-27A984BC80A6}"/>
                </a:ext>
              </a:extLst>
            </p:cNvPr>
            <p:cNvSpPr txBox="1"/>
            <p:nvPr/>
          </p:nvSpPr>
          <p:spPr>
            <a:xfrm>
              <a:off x="2135876" y="1592346"/>
              <a:ext cx="213811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72">
            <a:extLst>
              <a:ext uri="{FF2B5EF4-FFF2-40B4-BE49-F238E27FC236}">
                <a16:creationId xmlns:a16="http://schemas.microsoft.com/office/drawing/2014/main" id="{900B105F-36ED-4154-8D67-639D9D66777D}"/>
              </a:ext>
            </a:extLst>
          </p:cNvPr>
          <p:cNvGrpSpPr/>
          <p:nvPr/>
        </p:nvGrpSpPr>
        <p:grpSpPr>
          <a:xfrm>
            <a:off x="970259" y="4229963"/>
            <a:ext cx="777316" cy="777316"/>
            <a:chOff x="896255" y="1986583"/>
            <a:chExt cx="777316" cy="777316"/>
          </a:xfrm>
        </p:grpSpPr>
        <p:sp>
          <p:nvSpPr>
            <p:cNvPr id="63" name="Oval 73">
              <a:extLst>
                <a:ext uri="{FF2B5EF4-FFF2-40B4-BE49-F238E27FC236}">
                  <a16:creationId xmlns:a16="http://schemas.microsoft.com/office/drawing/2014/main" id="{C0859F56-E022-4ED9-ABE1-3D12214AEACC}"/>
                </a:ext>
              </a:extLst>
            </p:cNvPr>
            <p:cNvSpPr/>
            <p:nvPr/>
          </p:nvSpPr>
          <p:spPr>
            <a:xfrm>
              <a:off x="896255" y="1986583"/>
              <a:ext cx="777316" cy="777316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4" name="Oval 74">
              <a:extLst>
                <a:ext uri="{FF2B5EF4-FFF2-40B4-BE49-F238E27FC236}">
                  <a16:creationId xmlns:a16="http://schemas.microsoft.com/office/drawing/2014/main" id="{E9EE39F0-8353-4E15-B081-3822F7BF2329}"/>
                </a:ext>
              </a:extLst>
            </p:cNvPr>
            <p:cNvSpPr/>
            <p:nvPr/>
          </p:nvSpPr>
          <p:spPr>
            <a:xfrm>
              <a:off x="987877" y="2078205"/>
              <a:ext cx="594072" cy="59407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914A737-F4D7-4698-A03D-2460E870970B}"/>
                </a:ext>
              </a:extLst>
            </p:cNvPr>
            <p:cNvSpPr txBox="1"/>
            <p:nvPr/>
          </p:nvSpPr>
          <p:spPr>
            <a:xfrm>
              <a:off x="996881" y="2147286"/>
              <a:ext cx="576064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106">
            <a:extLst>
              <a:ext uri="{FF2B5EF4-FFF2-40B4-BE49-F238E27FC236}">
                <a16:creationId xmlns:a16="http://schemas.microsoft.com/office/drawing/2014/main" id="{E58679F9-E54C-4AEC-92BC-9087EABBA2E7}"/>
              </a:ext>
            </a:extLst>
          </p:cNvPr>
          <p:cNvGrpSpPr/>
          <p:nvPr/>
        </p:nvGrpSpPr>
        <p:grpSpPr>
          <a:xfrm>
            <a:off x="7012865" y="2537171"/>
            <a:ext cx="4228344" cy="1632103"/>
            <a:chOff x="1096128" y="1731300"/>
            <a:chExt cx="3605453" cy="1594915"/>
          </a:xfrm>
        </p:grpSpPr>
        <p:sp>
          <p:nvSpPr>
            <p:cNvPr id="67" name="Parallelogram 107">
              <a:extLst>
                <a:ext uri="{FF2B5EF4-FFF2-40B4-BE49-F238E27FC236}">
                  <a16:creationId xmlns:a16="http://schemas.microsoft.com/office/drawing/2014/main" id="{49713DC1-9F1D-4347-B9EB-549AF5683363}"/>
                </a:ext>
              </a:extLst>
            </p:cNvPr>
            <p:cNvSpPr/>
            <p:nvPr/>
          </p:nvSpPr>
          <p:spPr>
            <a:xfrm>
              <a:off x="1096128" y="1731300"/>
              <a:ext cx="3401707" cy="1364082"/>
            </a:xfrm>
            <a:prstGeom prst="parallelogram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Parallelogram 39">
              <a:extLst>
                <a:ext uri="{FF2B5EF4-FFF2-40B4-BE49-F238E27FC236}">
                  <a16:creationId xmlns:a16="http://schemas.microsoft.com/office/drawing/2014/main" id="{4A2A302E-943F-4C19-929E-09331B6415E9}"/>
                </a:ext>
              </a:extLst>
            </p:cNvPr>
            <p:cNvSpPr/>
            <p:nvPr/>
          </p:nvSpPr>
          <p:spPr>
            <a:xfrm>
              <a:off x="1329862" y="1962133"/>
              <a:ext cx="3371719" cy="1364082"/>
            </a:xfrm>
            <a:custGeom>
              <a:avLst/>
              <a:gdLst>
                <a:gd name="connsiteX0" fmla="*/ 3206721 w 3401707"/>
                <a:gd name="connsiteY0" fmla="*/ 0 h 1364082"/>
                <a:gd name="connsiteX1" fmla="*/ 3401707 w 3401707"/>
                <a:gd name="connsiteY1" fmla="*/ 0 h 1364082"/>
                <a:gd name="connsiteX2" fmla="*/ 3060687 w 3401707"/>
                <a:gd name="connsiteY2" fmla="*/ 1364082 h 1364082"/>
                <a:gd name="connsiteX3" fmla="*/ 0 w 3401707"/>
                <a:gd name="connsiteY3" fmla="*/ 1364082 h 1364082"/>
                <a:gd name="connsiteX4" fmla="*/ 37796 w 3401707"/>
                <a:gd name="connsiteY4" fmla="*/ 1212899 h 1364082"/>
                <a:gd name="connsiteX5" fmla="*/ 2970970 w 3401707"/>
                <a:gd name="connsiteY5" fmla="*/ 1212899 h 1364082"/>
                <a:gd name="connsiteX6" fmla="*/ 3206721 w 3401707"/>
                <a:gd name="connsiteY6" fmla="*/ 0 h 1364082"/>
                <a:gd name="connsiteX0" fmla="*/ 3206721 w 3401707"/>
                <a:gd name="connsiteY0" fmla="*/ 0 h 1364082"/>
                <a:gd name="connsiteX1" fmla="*/ 3401707 w 3401707"/>
                <a:gd name="connsiteY1" fmla="*/ 0 h 1364082"/>
                <a:gd name="connsiteX2" fmla="*/ 3060687 w 3401707"/>
                <a:gd name="connsiteY2" fmla="*/ 1364082 h 1364082"/>
                <a:gd name="connsiteX3" fmla="*/ 0 w 3401707"/>
                <a:gd name="connsiteY3" fmla="*/ 1364082 h 1364082"/>
                <a:gd name="connsiteX4" fmla="*/ 37796 w 3401707"/>
                <a:gd name="connsiteY4" fmla="*/ 1212899 h 1364082"/>
                <a:gd name="connsiteX5" fmla="*/ 2940982 w 3401707"/>
                <a:gd name="connsiteY5" fmla="*/ 1212899 h 1364082"/>
                <a:gd name="connsiteX6" fmla="*/ 3206721 w 3401707"/>
                <a:gd name="connsiteY6" fmla="*/ 0 h 1364082"/>
                <a:gd name="connsiteX0" fmla="*/ 3206721 w 3371719"/>
                <a:gd name="connsiteY0" fmla="*/ 0 h 1364082"/>
                <a:gd name="connsiteX1" fmla="*/ 3371719 w 3371719"/>
                <a:gd name="connsiteY1" fmla="*/ 8592 h 1364082"/>
                <a:gd name="connsiteX2" fmla="*/ 3060687 w 3371719"/>
                <a:gd name="connsiteY2" fmla="*/ 1364082 h 1364082"/>
                <a:gd name="connsiteX3" fmla="*/ 0 w 3371719"/>
                <a:gd name="connsiteY3" fmla="*/ 1364082 h 1364082"/>
                <a:gd name="connsiteX4" fmla="*/ 37796 w 3371719"/>
                <a:gd name="connsiteY4" fmla="*/ 1212899 h 1364082"/>
                <a:gd name="connsiteX5" fmla="*/ 2940982 w 3371719"/>
                <a:gd name="connsiteY5" fmla="*/ 1212899 h 1364082"/>
                <a:gd name="connsiteX6" fmla="*/ 3206721 w 3371719"/>
                <a:gd name="connsiteY6" fmla="*/ 0 h 136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71719" h="1364082">
                  <a:moveTo>
                    <a:pt x="3206721" y="0"/>
                  </a:moveTo>
                  <a:lnTo>
                    <a:pt x="3371719" y="8592"/>
                  </a:lnTo>
                  <a:lnTo>
                    <a:pt x="3060687" y="1364082"/>
                  </a:lnTo>
                  <a:lnTo>
                    <a:pt x="0" y="1364082"/>
                  </a:lnTo>
                  <a:lnTo>
                    <a:pt x="37796" y="1212899"/>
                  </a:lnTo>
                  <a:lnTo>
                    <a:pt x="2940982" y="1212899"/>
                  </a:lnTo>
                  <a:cubicBezTo>
                    <a:pt x="3042057" y="808599"/>
                    <a:pt x="3105646" y="404300"/>
                    <a:pt x="32067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69" name="Group 109">
            <a:extLst>
              <a:ext uri="{FF2B5EF4-FFF2-40B4-BE49-F238E27FC236}">
                <a16:creationId xmlns:a16="http://schemas.microsoft.com/office/drawing/2014/main" id="{5CA33192-E1C2-4EB4-9751-B2080DE7A1D6}"/>
              </a:ext>
            </a:extLst>
          </p:cNvPr>
          <p:cNvGrpSpPr/>
          <p:nvPr/>
        </p:nvGrpSpPr>
        <p:grpSpPr>
          <a:xfrm>
            <a:off x="7824741" y="2663909"/>
            <a:ext cx="2818592" cy="1136371"/>
            <a:chOff x="2135876" y="1592346"/>
            <a:chExt cx="2138114" cy="1136371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E323CEB-D78D-4C07-A177-C81AD3FDEB07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C266689-A96E-4E09-BBF0-D530BF369129}"/>
                </a:ext>
              </a:extLst>
            </p:cNvPr>
            <p:cNvSpPr txBox="1"/>
            <p:nvPr/>
          </p:nvSpPr>
          <p:spPr>
            <a:xfrm>
              <a:off x="2135876" y="1592346"/>
              <a:ext cx="213811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112">
            <a:extLst>
              <a:ext uri="{FF2B5EF4-FFF2-40B4-BE49-F238E27FC236}">
                <a16:creationId xmlns:a16="http://schemas.microsoft.com/office/drawing/2014/main" id="{E6FCA9D6-CFC6-4C6B-91FE-E7D484DCF859}"/>
              </a:ext>
            </a:extLst>
          </p:cNvPr>
          <p:cNvGrpSpPr/>
          <p:nvPr/>
        </p:nvGrpSpPr>
        <p:grpSpPr>
          <a:xfrm>
            <a:off x="6812992" y="2792453"/>
            <a:ext cx="777316" cy="777316"/>
            <a:chOff x="896255" y="1986583"/>
            <a:chExt cx="777316" cy="777316"/>
          </a:xfrm>
        </p:grpSpPr>
        <p:sp>
          <p:nvSpPr>
            <p:cNvPr id="73" name="Oval 113">
              <a:extLst>
                <a:ext uri="{FF2B5EF4-FFF2-40B4-BE49-F238E27FC236}">
                  <a16:creationId xmlns:a16="http://schemas.microsoft.com/office/drawing/2014/main" id="{D802576C-19B8-4F69-B675-7CF5A2672DC8}"/>
                </a:ext>
              </a:extLst>
            </p:cNvPr>
            <p:cNvSpPr/>
            <p:nvPr/>
          </p:nvSpPr>
          <p:spPr>
            <a:xfrm>
              <a:off x="896255" y="1986583"/>
              <a:ext cx="777316" cy="777316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Oval 114">
              <a:extLst>
                <a:ext uri="{FF2B5EF4-FFF2-40B4-BE49-F238E27FC236}">
                  <a16:creationId xmlns:a16="http://schemas.microsoft.com/office/drawing/2014/main" id="{48566CBD-0846-499C-A6DB-7D841A865B3F}"/>
                </a:ext>
              </a:extLst>
            </p:cNvPr>
            <p:cNvSpPr/>
            <p:nvPr/>
          </p:nvSpPr>
          <p:spPr>
            <a:xfrm>
              <a:off x="987877" y="2078205"/>
              <a:ext cx="594072" cy="59407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2AEF170-BAE3-499D-BA52-8F0D6228CF3C}"/>
                </a:ext>
              </a:extLst>
            </p:cNvPr>
            <p:cNvSpPr txBox="1"/>
            <p:nvPr/>
          </p:nvSpPr>
          <p:spPr>
            <a:xfrm>
              <a:off x="996881" y="2147286"/>
              <a:ext cx="576064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116">
            <a:extLst>
              <a:ext uri="{FF2B5EF4-FFF2-40B4-BE49-F238E27FC236}">
                <a16:creationId xmlns:a16="http://schemas.microsoft.com/office/drawing/2014/main" id="{2CE9BB3D-32C0-4FDA-A346-89A9F35B9229}"/>
              </a:ext>
            </a:extLst>
          </p:cNvPr>
          <p:cNvGrpSpPr/>
          <p:nvPr/>
        </p:nvGrpSpPr>
        <p:grpSpPr>
          <a:xfrm>
            <a:off x="6063293" y="4442715"/>
            <a:ext cx="4219552" cy="1632103"/>
            <a:chOff x="1096128" y="1731300"/>
            <a:chExt cx="3597956" cy="1594915"/>
          </a:xfrm>
        </p:grpSpPr>
        <p:sp>
          <p:nvSpPr>
            <p:cNvPr id="77" name="Parallelogram 117">
              <a:extLst>
                <a:ext uri="{FF2B5EF4-FFF2-40B4-BE49-F238E27FC236}">
                  <a16:creationId xmlns:a16="http://schemas.microsoft.com/office/drawing/2014/main" id="{E11EB0C5-D75F-4A90-8CAF-03B749A81B66}"/>
                </a:ext>
              </a:extLst>
            </p:cNvPr>
            <p:cNvSpPr/>
            <p:nvPr/>
          </p:nvSpPr>
          <p:spPr>
            <a:xfrm>
              <a:off x="1096128" y="1731300"/>
              <a:ext cx="3401707" cy="1364082"/>
            </a:xfrm>
            <a:prstGeom prst="parallelogram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Parallelogram 39">
              <a:extLst>
                <a:ext uri="{FF2B5EF4-FFF2-40B4-BE49-F238E27FC236}">
                  <a16:creationId xmlns:a16="http://schemas.microsoft.com/office/drawing/2014/main" id="{6F4CFC8F-CCF9-4F38-AFFA-88D40EB07A02}"/>
                </a:ext>
              </a:extLst>
            </p:cNvPr>
            <p:cNvSpPr/>
            <p:nvPr/>
          </p:nvSpPr>
          <p:spPr>
            <a:xfrm>
              <a:off x="1329863" y="1962133"/>
              <a:ext cx="3364221" cy="1364082"/>
            </a:xfrm>
            <a:custGeom>
              <a:avLst/>
              <a:gdLst>
                <a:gd name="connsiteX0" fmla="*/ 3206721 w 3401707"/>
                <a:gd name="connsiteY0" fmla="*/ 0 h 1364082"/>
                <a:gd name="connsiteX1" fmla="*/ 3401707 w 3401707"/>
                <a:gd name="connsiteY1" fmla="*/ 0 h 1364082"/>
                <a:gd name="connsiteX2" fmla="*/ 3060687 w 3401707"/>
                <a:gd name="connsiteY2" fmla="*/ 1364082 h 1364082"/>
                <a:gd name="connsiteX3" fmla="*/ 0 w 3401707"/>
                <a:gd name="connsiteY3" fmla="*/ 1364082 h 1364082"/>
                <a:gd name="connsiteX4" fmla="*/ 37796 w 3401707"/>
                <a:gd name="connsiteY4" fmla="*/ 1212899 h 1364082"/>
                <a:gd name="connsiteX5" fmla="*/ 2933485 w 3401707"/>
                <a:gd name="connsiteY5" fmla="*/ 1212899 h 1364082"/>
                <a:gd name="connsiteX6" fmla="*/ 3206721 w 3401707"/>
                <a:gd name="connsiteY6" fmla="*/ 0 h 1364082"/>
                <a:gd name="connsiteX0" fmla="*/ 3206721 w 3364221"/>
                <a:gd name="connsiteY0" fmla="*/ 0 h 1364082"/>
                <a:gd name="connsiteX1" fmla="*/ 3364221 w 3364221"/>
                <a:gd name="connsiteY1" fmla="*/ 0 h 1364082"/>
                <a:gd name="connsiteX2" fmla="*/ 3060687 w 3364221"/>
                <a:gd name="connsiteY2" fmla="*/ 1364082 h 1364082"/>
                <a:gd name="connsiteX3" fmla="*/ 0 w 3364221"/>
                <a:gd name="connsiteY3" fmla="*/ 1364082 h 1364082"/>
                <a:gd name="connsiteX4" fmla="*/ 37796 w 3364221"/>
                <a:gd name="connsiteY4" fmla="*/ 1212899 h 1364082"/>
                <a:gd name="connsiteX5" fmla="*/ 2933485 w 3364221"/>
                <a:gd name="connsiteY5" fmla="*/ 1212899 h 1364082"/>
                <a:gd name="connsiteX6" fmla="*/ 3206721 w 3364221"/>
                <a:gd name="connsiteY6" fmla="*/ 0 h 136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64221" h="1364082">
                  <a:moveTo>
                    <a:pt x="3206721" y="0"/>
                  </a:moveTo>
                  <a:lnTo>
                    <a:pt x="3364221" y="0"/>
                  </a:lnTo>
                  <a:lnTo>
                    <a:pt x="3060687" y="1364082"/>
                  </a:lnTo>
                  <a:lnTo>
                    <a:pt x="0" y="1364082"/>
                  </a:lnTo>
                  <a:lnTo>
                    <a:pt x="37796" y="1212899"/>
                  </a:lnTo>
                  <a:lnTo>
                    <a:pt x="2933485" y="1212899"/>
                  </a:lnTo>
                  <a:cubicBezTo>
                    <a:pt x="3034560" y="808599"/>
                    <a:pt x="3105646" y="404300"/>
                    <a:pt x="3206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9" name="Group 119">
            <a:extLst>
              <a:ext uri="{FF2B5EF4-FFF2-40B4-BE49-F238E27FC236}">
                <a16:creationId xmlns:a16="http://schemas.microsoft.com/office/drawing/2014/main" id="{BB7EABC3-94DA-4749-ACDB-82A61BB01B78}"/>
              </a:ext>
            </a:extLst>
          </p:cNvPr>
          <p:cNvGrpSpPr/>
          <p:nvPr/>
        </p:nvGrpSpPr>
        <p:grpSpPr>
          <a:xfrm>
            <a:off x="6875169" y="4569453"/>
            <a:ext cx="2818592" cy="1136371"/>
            <a:chOff x="2135876" y="1592346"/>
            <a:chExt cx="2138114" cy="113637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5B0935B-5F98-45F8-A4BA-0A8CF6E97CF3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96197B0-B0AD-46EF-816A-2587795B49FD}"/>
                </a:ext>
              </a:extLst>
            </p:cNvPr>
            <p:cNvSpPr txBox="1"/>
            <p:nvPr/>
          </p:nvSpPr>
          <p:spPr>
            <a:xfrm>
              <a:off x="2135876" y="1592346"/>
              <a:ext cx="213811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122">
            <a:extLst>
              <a:ext uri="{FF2B5EF4-FFF2-40B4-BE49-F238E27FC236}">
                <a16:creationId xmlns:a16="http://schemas.microsoft.com/office/drawing/2014/main" id="{3E5C4A52-491B-4A1A-9B38-82E264C54D69}"/>
              </a:ext>
            </a:extLst>
          </p:cNvPr>
          <p:cNvGrpSpPr/>
          <p:nvPr/>
        </p:nvGrpSpPr>
        <p:grpSpPr>
          <a:xfrm>
            <a:off x="5863420" y="4697997"/>
            <a:ext cx="777316" cy="777316"/>
            <a:chOff x="896255" y="1986583"/>
            <a:chExt cx="777316" cy="777316"/>
          </a:xfrm>
        </p:grpSpPr>
        <p:sp>
          <p:nvSpPr>
            <p:cNvPr id="83" name="Oval 123">
              <a:extLst>
                <a:ext uri="{FF2B5EF4-FFF2-40B4-BE49-F238E27FC236}">
                  <a16:creationId xmlns:a16="http://schemas.microsoft.com/office/drawing/2014/main" id="{D06AB7BE-6EC4-4511-B5BF-299933A0730B}"/>
                </a:ext>
              </a:extLst>
            </p:cNvPr>
            <p:cNvSpPr/>
            <p:nvPr/>
          </p:nvSpPr>
          <p:spPr>
            <a:xfrm>
              <a:off x="896255" y="1986583"/>
              <a:ext cx="777316" cy="777316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Oval 124">
              <a:extLst>
                <a:ext uri="{FF2B5EF4-FFF2-40B4-BE49-F238E27FC236}">
                  <a16:creationId xmlns:a16="http://schemas.microsoft.com/office/drawing/2014/main" id="{163C2CB0-DA61-4BCC-AF32-9FA1CDD33BCF}"/>
                </a:ext>
              </a:extLst>
            </p:cNvPr>
            <p:cNvSpPr/>
            <p:nvPr/>
          </p:nvSpPr>
          <p:spPr>
            <a:xfrm>
              <a:off x="987877" y="2078205"/>
              <a:ext cx="594072" cy="59407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143AB565-5618-4FE8-9418-513BA31AEA20}"/>
                </a:ext>
              </a:extLst>
            </p:cNvPr>
            <p:cNvSpPr txBox="1"/>
            <p:nvPr/>
          </p:nvSpPr>
          <p:spPr>
            <a:xfrm>
              <a:off x="996881" y="2147286"/>
              <a:ext cx="576064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136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2018-05-04T01:23:17Z</dcterms:modified>
</cp:coreProperties>
</file>