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5" name="Group 6">
            <a:extLst>
              <a:ext uri="{FF2B5EF4-FFF2-40B4-BE49-F238E27FC236}">
                <a16:creationId xmlns:a16="http://schemas.microsoft.com/office/drawing/2014/main" id="{08C103C7-A015-4BC8-97CF-096745EF1CF7}"/>
              </a:ext>
            </a:extLst>
          </p:cNvPr>
          <p:cNvGrpSpPr/>
          <p:nvPr/>
        </p:nvGrpSpPr>
        <p:grpSpPr>
          <a:xfrm>
            <a:off x="3260128" y="2070163"/>
            <a:ext cx="1800000" cy="1008000"/>
            <a:chOff x="827584" y="2315185"/>
            <a:chExt cx="1800000" cy="1008000"/>
          </a:xfrm>
        </p:grpSpPr>
        <p:sp>
          <p:nvSpPr>
            <p:cNvPr id="256" name="Right Arrow 7">
              <a:extLst>
                <a:ext uri="{FF2B5EF4-FFF2-40B4-BE49-F238E27FC236}">
                  <a16:creationId xmlns:a16="http://schemas.microsoft.com/office/drawing/2014/main" id="{E7AAC41D-AB16-4B3A-84ED-F8E7A92DD77A}"/>
                </a:ext>
              </a:extLst>
            </p:cNvPr>
            <p:cNvSpPr/>
            <p:nvPr/>
          </p:nvSpPr>
          <p:spPr>
            <a:xfrm>
              <a:off x="827584" y="2369185"/>
              <a:ext cx="1800000" cy="900000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7" name="Rectangle 8">
              <a:extLst>
                <a:ext uri="{FF2B5EF4-FFF2-40B4-BE49-F238E27FC236}">
                  <a16:creationId xmlns:a16="http://schemas.microsoft.com/office/drawing/2014/main" id="{711D6247-F720-4EE2-96E7-63A9B0D1EC4B}"/>
                </a:ext>
              </a:extLst>
            </p:cNvPr>
            <p:cNvSpPr/>
            <p:nvPr/>
          </p:nvSpPr>
          <p:spPr>
            <a:xfrm>
              <a:off x="1079540" y="2315185"/>
              <a:ext cx="1008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8" name="Rectangle 9">
              <a:extLst>
                <a:ext uri="{FF2B5EF4-FFF2-40B4-BE49-F238E27FC236}">
                  <a16:creationId xmlns:a16="http://schemas.microsoft.com/office/drawing/2014/main" id="{375CA43C-520A-420D-902E-FB927E43FF9F}"/>
                </a:ext>
              </a:extLst>
            </p:cNvPr>
            <p:cNvSpPr/>
            <p:nvPr/>
          </p:nvSpPr>
          <p:spPr>
            <a:xfrm>
              <a:off x="1160122" y="2410777"/>
              <a:ext cx="828000" cy="82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9" name="Text Placeholder 12">
              <a:extLst>
                <a:ext uri="{FF2B5EF4-FFF2-40B4-BE49-F238E27FC236}">
                  <a16:creationId xmlns:a16="http://schemas.microsoft.com/office/drawing/2014/main" id="{30453690-2BF1-4DF1-969D-F122222E09F3}"/>
                </a:ext>
              </a:extLst>
            </p:cNvPr>
            <p:cNvSpPr txBox="1">
              <a:spLocks/>
            </p:cNvSpPr>
            <p:nvPr/>
          </p:nvSpPr>
          <p:spPr>
            <a:xfrm>
              <a:off x="1291518" y="2608898"/>
              <a:ext cx="565207" cy="420574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260" name="Group 11">
            <a:extLst>
              <a:ext uri="{FF2B5EF4-FFF2-40B4-BE49-F238E27FC236}">
                <a16:creationId xmlns:a16="http://schemas.microsoft.com/office/drawing/2014/main" id="{39F8E155-7F18-4E17-BC72-540BC385AF95}"/>
              </a:ext>
            </a:extLst>
          </p:cNvPr>
          <p:cNvGrpSpPr/>
          <p:nvPr/>
        </p:nvGrpSpPr>
        <p:grpSpPr>
          <a:xfrm>
            <a:off x="5240763" y="2070163"/>
            <a:ext cx="1800000" cy="1008000"/>
            <a:chOff x="827584" y="2315185"/>
            <a:chExt cx="1800000" cy="1008000"/>
          </a:xfrm>
        </p:grpSpPr>
        <p:sp>
          <p:nvSpPr>
            <p:cNvPr id="261" name="Right Arrow 12">
              <a:extLst>
                <a:ext uri="{FF2B5EF4-FFF2-40B4-BE49-F238E27FC236}">
                  <a16:creationId xmlns:a16="http://schemas.microsoft.com/office/drawing/2014/main" id="{0AA306BA-7D45-4ECD-A1AA-F9F07971047E}"/>
                </a:ext>
              </a:extLst>
            </p:cNvPr>
            <p:cNvSpPr/>
            <p:nvPr/>
          </p:nvSpPr>
          <p:spPr>
            <a:xfrm>
              <a:off x="827584" y="2369185"/>
              <a:ext cx="1800000" cy="90000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62" name="Rectangle 13">
              <a:extLst>
                <a:ext uri="{FF2B5EF4-FFF2-40B4-BE49-F238E27FC236}">
                  <a16:creationId xmlns:a16="http://schemas.microsoft.com/office/drawing/2014/main" id="{670F6591-D8FF-41A4-9C84-ED49B3699E5D}"/>
                </a:ext>
              </a:extLst>
            </p:cNvPr>
            <p:cNvSpPr/>
            <p:nvPr/>
          </p:nvSpPr>
          <p:spPr>
            <a:xfrm>
              <a:off x="1079540" y="2315185"/>
              <a:ext cx="1008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3" name="Rectangle 14">
              <a:extLst>
                <a:ext uri="{FF2B5EF4-FFF2-40B4-BE49-F238E27FC236}">
                  <a16:creationId xmlns:a16="http://schemas.microsoft.com/office/drawing/2014/main" id="{D9C983E8-D69B-4A26-8173-98C87CFD7434}"/>
                </a:ext>
              </a:extLst>
            </p:cNvPr>
            <p:cNvSpPr/>
            <p:nvPr/>
          </p:nvSpPr>
          <p:spPr>
            <a:xfrm>
              <a:off x="1160122" y="2410777"/>
              <a:ext cx="828000" cy="82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4" name="Text Placeholder 12">
              <a:extLst>
                <a:ext uri="{FF2B5EF4-FFF2-40B4-BE49-F238E27FC236}">
                  <a16:creationId xmlns:a16="http://schemas.microsoft.com/office/drawing/2014/main" id="{0A277FFF-4A0F-4AD2-B270-C60200E6EC27}"/>
                </a:ext>
              </a:extLst>
            </p:cNvPr>
            <p:cNvSpPr txBox="1">
              <a:spLocks/>
            </p:cNvSpPr>
            <p:nvPr/>
          </p:nvSpPr>
          <p:spPr>
            <a:xfrm>
              <a:off x="1291518" y="2608898"/>
              <a:ext cx="565207" cy="420574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grpSp>
        <p:nvGrpSpPr>
          <p:cNvPr id="265" name="Group 16">
            <a:extLst>
              <a:ext uri="{FF2B5EF4-FFF2-40B4-BE49-F238E27FC236}">
                <a16:creationId xmlns:a16="http://schemas.microsoft.com/office/drawing/2014/main" id="{A9EC0F85-A3C2-4426-9EAB-8046DF90F85A}"/>
              </a:ext>
            </a:extLst>
          </p:cNvPr>
          <p:cNvGrpSpPr/>
          <p:nvPr/>
        </p:nvGrpSpPr>
        <p:grpSpPr>
          <a:xfrm>
            <a:off x="7221398" y="2070163"/>
            <a:ext cx="1800000" cy="1008000"/>
            <a:chOff x="827584" y="2315185"/>
            <a:chExt cx="1800000" cy="1008000"/>
          </a:xfrm>
        </p:grpSpPr>
        <p:sp>
          <p:nvSpPr>
            <p:cNvPr id="266" name="Right Arrow 17">
              <a:extLst>
                <a:ext uri="{FF2B5EF4-FFF2-40B4-BE49-F238E27FC236}">
                  <a16:creationId xmlns:a16="http://schemas.microsoft.com/office/drawing/2014/main" id="{DAB3A39E-2EE1-4427-A945-9DF15F0C2B43}"/>
                </a:ext>
              </a:extLst>
            </p:cNvPr>
            <p:cNvSpPr/>
            <p:nvPr/>
          </p:nvSpPr>
          <p:spPr>
            <a:xfrm>
              <a:off x="827584" y="2369185"/>
              <a:ext cx="1800000" cy="900000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7" name="Rectangle 18">
              <a:extLst>
                <a:ext uri="{FF2B5EF4-FFF2-40B4-BE49-F238E27FC236}">
                  <a16:creationId xmlns:a16="http://schemas.microsoft.com/office/drawing/2014/main" id="{4D913EAF-7A16-4FDB-8E93-477740FA5693}"/>
                </a:ext>
              </a:extLst>
            </p:cNvPr>
            <p:cNvSpPr/>
            <p:nvPr/>
          </p:nvSpPr>
          <p:spPr>
            <a:xfrm>
              <a:off x="1079540" y="2315185"/>
              <a:ext cx="1008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8" name="Rectangle 19">
              <a:extLst>
                <a:ext uri="{FF2B5EF4-FFF2-40B4-BE49-F238E27FC236}">
                  <a16:creationId xmlns:a16="http://schemas.microsoft.com/office/drawing/2014/main" id="{75ACC174-9C79-4C45-944D-2607A828E369}"/>
                </a:ext>
              </a:extLst>
            </p:cNvPr>
            <p:cNvSpPr/>
            <p:nvPr/>
          </p:nvSpPr>
          <p:spPr>
            <a:xfrm>
              <a:off x="1160122" y="2410777"/>
              <a:ext cx="828000" cy="82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9" name="Text Placeholder 12">
              <a:extLst>
                <a:ext uri="{FF2B5EF4-FFF2-40B4-BE49-F238E27FC236}">
                  <a16:creationId xmlns:a16="http://schemas.microsoft.com/office/drawing/2014/main" id="{A31F64B6-88C6-4F0C-8F38-739A155631EB}"/>
                </a:ext>
              </a:extLst>
            </p:cNvPr>
            <p:cNvSpPr txBox="1">
              <a:spLocks/>
            </p:cNvSpPr>
            <p:nvPr/>
          </p:nvSpPr>
          <p:spPr>
            <a:xfrm>
              <a:off x="1291518" y="2608898"/>
              <a:ext cx="565207" cy="420574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grpSp>
        <p:nvGrpSpPr>
          <p:cNvPr id="270" name="Group 21">
            <a:extLst>
              <a:ext uri="{FF2B5EF4-FFF2-40B4-BE49-F238E27FC236}">
                <a16:creationId xmlns:a16="http://schemas.microsoft.com/office/drawing/2014/main" id="{0D6267CA-84E5-4773-93C9-F449C56E3E7C}"/>
              </a:ext>
            </a:extLst>
          </p:cNvPr>
          <p:cNvGrpSpPr/>
          <p:nvPr/>
        </p:nvGrpSpPr>
        <p:grpSpPr>
          <a:xfrm>
            <a:off x="9202033" y="2070163"/>
            <a:ext cx="1800000" cy="1008000"/>
            <a:chOff x="827584" y="2315185"/>
            <a:chExt cx="1800000" cy="1008000"/>
          </a:xfrm>
        </p:grpSpPr>
        <p:sp>
          <p:nvSpPr>
            <p:cNvPr id="271" name="Right Arrow 22">
              <a:extLst>
                <a:ext uri="{FF2B5EF4-FFF2-40B4-BE49-F238E27FC236}">
                  <a16:creationId xmlns:a16="http://schemas.microsoft.com/office/drawing/2014/main" id="{9E12487E-7A19-4A8C-8024-D9A8120069FB}"/>
                </a:ext>
              </a:extLst>
            </p:cNvPr>
            <p:cNvSpPr/>
            <p:nvPr/>
          </p:nvSpPr>
          <p:spPr>
            <a:xfrm>
              <a:off x="827584" y="2369185"/>
              <a:ext cx="1800000" cy="900000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2" name="Rectangle 23">
              <a:extLst>
                <a:ext uri="{FF2B5EF4-FFF2-40B4-BE49-F238E27FC236}">
                  <a16:creationId xmlns:a16="http://schemas.microsoft.com/office/drawing/2014/main" id="{2224BF26-8973-4779-9E9D-EA94C9CF9E20}"/>
                </a:ext>
              </a:extLst>
            </p:cNvPr>
            <p:cNvSpPr/>
            <p:nvPr/>
          </p:nvSpPr>
          <p:spPr>
            <a:xfrm>
              <a:off x="1079540" y="2315185"/>
              <a:ext cx="1008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3" name="Rectangle 24">
              <a:extLst>
                <a:ext uri="{FF2B5EF4-FFF2-40B4-BE49-F238E27FC236}">
                  <a16:creationId xmlns:a16="http://schemas.microsoft.com/office/drawing/2014/main" id="{98C1BA7F-45E0-41D9-A895-0575E3A21F46}"/>
                </a:ext>
              </a:extLst>
            </p:cNvPr>
            <p:cNvSpPr/>
            <p:nvPr/>
          </p:nvSpPr>
          <p:spPr>
            <a:xfrm>
              <a:off x="1160122" y="2410777"/>
              <a:ext cx="828000" cy="82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4" name="Text Placeholder 12">
              <a:extLst>
                <a:ext uri="{FF2B5EF4-FFF2-40B4-BE49-F238E27FC236}">
                  <a16:creationId xmlns:a16="http://schemas.microsoft.com/office/drawing/2014/main" id="{B6A251EC-99CD-42B8-8D69-A3732192C2A9}"/>
                </a:ext>
              </a:extLst>
            </p:cNvPr>
            <p:cNvSpPr txBox="1">
              <a:spLocks/>
            </p:cNvSpPr>
            <p:nvPr/>
          </p:nvSpPr>
          <p:spPr>
            <a:xfrm>
              <a:off x="1291518" y="2608898"/>
              <a:ext cx="565207" cy="420574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</a:rPr>
                <a:t>05</a:t>
              </a:r>
            </a:p>
          </p:txBody>
        </p:sp>
      </p:grpSp>
      <p:sp>
        <p:nvSpPr>
          <p:cNvPr id="275" name="Rectangle 26">
            <a:extLst>
              <a:ext uri="{FF2B5EF4-FFF2-40B4-BE49-F238E27FC236}">
                <a16:creationId xmlns:a16="http://schemas.microsoft.com/office/drawing/2014/main" id="{E6F1D1E0-EFA8-4832-8ECC-7EB14EA4F8DC}"/>
              </a:ext>
            </a:extLst>
          </p:cNvPr>
          <p:cNvSpPr/>
          <p:nvPr/>
        </p:nvSpPr>
        <p:spPr>
          <a:xfrm>
            <a:off x="3190017" y="3231527"/>
            <a:ext cx="1850440" cy="25922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6" name="Rectangle 27">
            <a:extLst>
              <a:ext uri="{FF2B5EF4-FFF2-40B4-BE49-F238E27FC236}">
                <a16:creationId xmlns:a16="http://schemas.microsoft.com/office/drawing/2014/main" id="{718CE8EC-BE6F-4E2D-B060-FE156E5744D9}"/>
              </a:ext>
            </a:extLst>
          </p:cNvPr>
          <p:cNvSpPr/>
          <p:nvPr/>
        </p:nvSpPr>
        <p:spPr>
          <a:xfrm>
            <a:off x="5177209" y="3231527"/>
            <a:ext cx="1850440" cy="25922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7" name="Rectangle 28">
            <a:extLst>
              <a:ext uri="{FF2B5EF4-FFF2-40B4-BE49-F238E27FC236}">
                <a16:creationId xmlns:a16="http://schemas.microsoft.com/office/drawing/2014/main" id="{1A95BCD9-E751-4991-AB5D-DD92E2EDC2CD}"/>
              </a:ext>
            </a:extLst>
          </p:cNvPr>
          <p:cNvSpPr/>
          <p:nvPr/>
        </p:nvSpPr>
        <p:spPr>
          <a:xfrm>
            <a:off x="7164401" y="3231527"/>
            <a:ext cx="1850440" cy="25922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8" name="Rectangle 29">
            <a:extLst>
              <a:ext uri="{FF2B5EF4-FFF2-40B4-BE49-F238E27FC236}">
                <a16:creationId xmlns:a16="http://schemas.microsoft.com/office/drawing/2014/main" id="{6842ADC8-31BF-4831-9559-B1D0E253C234}"/>
              </a:ext>
            </a:extLst>
          </p:cNvPr>
          <p:cNvSpPr/>
          <p:nvPr/>
        </p:nvSpPr>
        <p:spPr>
          <a:xfrm>
            <a:off x="9151593" y="3231527"/>
            <a:ext cx="1850440" cy="25922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79" name="Group 30">
            <a:extLst>
              <a:ext uri="{FF2B5EF4-FFF2-40B4-BE49-F238E27FC236}">
                <a16:creationId xmlns:a16="http://schemas.microsoft.com/office/drawing/2014/main" id="{760970F5-ECDF-4D18-9539-D8F6DE181B36}"/>
              </a:ext>
            </a:extLst>
          </p:cNvPr>
          <p:cNvGrpSpPr/>
          <p:nvPr/>
        </p:nvGrpSpPr>
        <p:grpSpPr>
          <a:xfrm>
            <a:off x="3394475" y="3311953"/>
            <a:ext cx="1441527" cy="2431436"/>
            <a:chOff x="852873" y="3067505"/>
            <a:chExt cx="1441527" cy="2431436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B1DB7235-9992-43BC-AB26-C69ADC11CDAF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6862FA5E-DBBE-4149-BEE2-5BCD97E904D0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2" name="Group 33">
            <a:extLst>
              <a:ext uri="{FF2B5EF4-FFF2-40B4-BE49-F238E27FC236}">
                <a16:creationId xmlns:a16="http://schemas.microsoft.com/office/drawing/2014/main" id="{C5950873-E4E9-4FFE-BA04-816160973659}"/>
              </a:ext>
            </a:extLst>
          </p:cNvPr>
          <p:cNvGrpSpPr/>
          <p:nvPr/>
        </p:nvGrpSpPr>
        <p:grpSpPr>
          <a:xfrm>
            <a:off x="5381667" y="3311953"/>
            <a:ext cx="1441527" cy="2431436"/>
            <a:chOff x="852873" y="3067505"/>
            <a:chExt cx="1441527" cy="2431436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F2D6DA50-9801-476A-89BE-C993F92B4CB0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C7F62C3D-F13F-42FB-B98F-6CD888EB6F51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" name="Group 36">
            <a:extLst>
              <a:ext uri="{FF2B5EF4-FFF2-40B4-BE49-F238E27FC236}">
                <a16:creationId xmlns:a16="http://schemas.microsoft.com/office/drawing/2014/main" id="{D9E6CA0F-856F-4655-B73F-2B309FD7360C}"/>
              </a:ext>
            </a:extLst>
          </p:cNvPr>
          <p:cNvGrpSpPr/>
          <p:nvPr/>
        </p:nvGrpSpPr>
        <p:grpSpPr>
          <a:xfrm>
            <a:off x="7368859" y="3311953"/>
            <a:ext cx="1441527" cy="2431436"/>
            <a:chOff x="852873" y="3067505"/>
            <a:chExt cx="1441527" cy="2431436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631AB2B3-9A29-4098-A718-7B0686C7C069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07120985-CF42-4D35-9FED-2F9BB19CF253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8" name="Group 39">
            <a:extLst>
              <a:ext uri="{FF2B5EF4-FFF2-40B4-BE49-F238E27FC236}">
                <a16:creationId xmlns:a16="http://schemas.microsoft.com/office/drawing/2014/main" id="{97657EAA-8921-40D5-B55F-22BDD7359BA8}"/>
              </a:ext>
            </a:extLst>
          </p:cNvPr>
          <p:cNvGrpSpPr/>
          <p:nvPr/>
        </p:nvGrpSpPr>
        <p:grpSpPr>
          <a:xfrm>
            <a:off x="9356051" y="3311953"/>
            <a:ext cx="1441527" cy="2431436"/>
            <a:chOff x="852873" y="3067505"/>
            <a:chExt cx="1441527" cy="2431436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13376EAE-FB47-472D-83DF-6FD78CD7A9CC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58D38A99-A31E-4298-899D-532F4394D040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1" name="Group 6">
            <a:extLst>
              <a:ext uri="{FF2B5EF4-FFF2-40B4-BE49-F238E27FC236}">
                <a16:creationId xmlns:a16="http://schemas.microsoft.com/office/drawing/2014/main" id="{5CC6A60E-C50E-4D48-A2D2-13E4E08736AC}"/>
              </a:ext>
            </a:extLst>
          </p:cNvPr>
          <p:cNvGrpSpPr/>
          <p:nvPr/>
        </p:nvGrpSpPr>
        <p:grpSpPr>
          <a:xfrm>
            <a:off x="1138666" y="2070163"/>
            <a:ext cx="1800000" cy="1008000"/>
            <a:chOff x="827584" y="2315185"/>
            <a:chExt cx="1800000" cy="1008000"/>
          </a:xfrm>
        </p:grpSpPr>
        <p:sp>
          <p:nvSpPr>
            <p:cNvPr id="292" name="Right Arrow 7">
              <a:extLst>
                <a:ext uri="{FF2B5EF4-FFF2-40B4-BE49-F238E27FC236}">
                  <a16:creationId xmlns:a16="http://schemas.microsoft.com/office/drawing/2014/main" id="{BC47A5A8-F9FD-4ACB-9315-E5C696443CFB}"/>
                </a:ext>
              </a:extLst>
            </p:cNvPr>
            <p:cNvSpPr/>
            <p:nvPr/>
          </p:nvSpPr>
          <p:spPr>
            <a:xfrm>
              <a:off x="827584" y="2369185"/>
              <a:ext cx="1800000" cy="900000"/>
            </a:xfrm>
            <a:prstGeom prst="rightArrow">
              <a:avLst/>
            </a:prstGeom>
            <a:solidFill>
              <a:schemeClr val="accent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93" name="Rectangle 8">
              <a:extLst>
                <a:ext uri="{FF2B5EF4-FFF2-40B4-BE49-F238E27FC236}">
                  <a16:creationId xmlns:a16="http://schemas.microsoft.com/office/drawing/2014/main" id="{A7E43054-CC30-4B26-B30D-1113252DE8C4}"/>
                </a:ext>
              </a:extLst>
            </p:cNvPr>
            <p:cNvSpPr/>
            <p:nvPr/>
          </p:nvSpPr>
          <p:spPr>
            <a:xfrm>
              <a:off x="1079540" y="2315185"/>
              <a:ext cx="1008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1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94" name="Rectangle 9">
              <a:extLst>
                <a:ext uri="{FF2B5EF4-FFF2-40B4-BE49-F238E27FC236}">
                  <a16:creationId xmlns:a16="http://schemas.microsoft.com/office/drawing/2014/main" id="{8E20DE4B-C7D8-4A13-9A30-248B64E83630}"/>
                </a:ext>
              </a:extLst>
            </p:cNvPr>
            <p:cNvSpPr/>
            <p:nvPr/>
          </p:nvSpPr>
          <p:spPr>
            <a:xfrm>
              <a:off x="1160122" y="2410777"/>
              <a:ext cx="828000" cy="82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95" name="Text Placeholder 12">
              <a:extLst>
                <a:ext uri="{FF2B5EF4-FFF2-40B4-BE49-F238E27FC236}">
                  <a16:creationId xmlns:a16="http://schemas.microsoft.com/office/drawing/2014/main" id="{D7CD2DD7-0960-43E5-A3C5-6D2CC5160292}"/>
                </a:ext>
              </a:extLst>
            </p:cNvPr>
            <p:cNvSpPr txBox="1">
              <a:spLocks/>
            </p:cNvSpPr>
            <p:nvPr/>
          </p:nvSpPr>
          <p:spPr>
            <a:xfrm>
              <a:off x="1291518" y="2608898"/>
              <a:ext cx="565207" cy="420574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sp>
        <p:nvSpPr>
          <p:cNvPr id="296" name="Rectangle 26">
            <a:extLst>
              <a:ext uri="{FF2B5EF4-FFF2-40B4-BE49-F238E27FC236}">
                <a16:creationId xmlns:a16="http://schemas.microsoft.com/office/drawing/2014/main" id="{F06C4D1E-9A78-4703-8D9F-AC228E9F06FD}"/>
              </a:ext>
            </a:extLst>
          </p:cNvPr>
          <p:cNvSpPr/>
          <p:nvPr/>
        </p:nvSpPr>
        <p:spPr>
          <a:xfrm>
            <a:off x="1068555" y="3231527"/>
            <a:ext cx="1850440" cy="25922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7" name="Group 30">
            <a:extLst>
              <a:ext uri="{FF2B5EF4-FFF2-40B4-BE49-F238E27FC236}">
                <a16:creationId xmlns:a16="http://schemas.microsoft.com/office/drawing/2014/main" id="{5FC5A05E-6974-4253-B606-99AA3C634870}"/>
              </a:ext>
            </a:extLst>
          </p:cNvPr>
          <p:cNvGrpSpPr/>
          <p:nvPr/>
        </p:nvGrpSpPr>
        <p:grpSpPr>
          <a:xfrm>
            <a:off x="1273013" y="3311953"/>
            <a:ext cx="1441527" cy="2431436"/>
            <a:chOff x="852873" y="3067505"/>
            <a:chExt cx="1441527" cy="2431436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7041FB08-E225-49C4-8ADF-2A93DF26A7B6}"/>
                </a:ext>
              </a:extLst>
            </p:cNvPr>
            <p:cNvSpPr txBox="1"/>
            <p:nvPr/>
          </p:nvSpPr>
          <p:spPr>
            <a:xfrm>
              <a:off x="852873" y="3375283"/>
              <a:ext cx="1441527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BB457BBD-BB3A-4D8F-9EF0-60B36C8C316B}"/>
                </a:ext>
              </a:extLst>
            </p:cNvPr>
            <p:cNvSpPr txBox="1"/>
            <p:nvPr/>
          </p:nvSpPr>
          <p:spPr>
            <a:xfrm>
              <a:off x="852873" y="3067505"/>
              <a:ext cx="14415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200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2018-05-08T02:34:20Z</dcterms:modified>
</cp:coreProperties>
</file>