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1D134847-240D-4F7B-BA72-0322996B78C6}"/>
              </a:ext>
            </a:extLst>
          </p:cNvPr>
          <p:cNvGrpSpPr/>
          <p:nvPr/>
        </p:nvGrpSpPr>
        <p:grpSpPr>
          <a:xfrm>
            <a:off x="4333214" y="2217434"/>
            <a:ext cx="3525573" cy="3525573"/>
            <a:chOff x="4303768" y="2288185"/>
            <a:chExt cx="3525573" cy="3525573"/>
          </a:xfrm>
        </p:grpSpPr>
        <p:grpSp>
          <p:nvGrpSpPr>
            <p:cNvPr id="6" name="Group 39">
              <a:extLst>
                <a:ext uri="{FF2B5EF4-FFF2-40B4-BE49-F238E27FC236}">
                  <a16:creationId xmlns:a16="http://schemas.microsoft.com/office/drawing/2014/main" id="{661BF647-AB15-4EE7-809C-846204824E61}"/>
                </a:ext>
              </a:extLst>
            </p:cNvPr>
            <p:cNvGrpSpPr/>
            <p:nvPr/>
          </p:nvGrpSpPr>
          <p:grpSpPr>
            <a:xfrm>
              <a:off x="4303768" y="2288185"/>
              <a:ext cx="3525573" cy="3525573"/>
              <a:chOff x="2937022" y="1333841"/>
              <a:chExt cx="3240360" cy="3240360"/>
            </a:xfrm>
          </p:grpSpPr>
          <p:sp>
            <p:nvSpPr>
              <p:cNvPr id="15" name="Oval 40">
                <a:extLst>
                  <a:ext uri="{FF2B5EF4-FFF2-40B4-BE49-F238E27FC236}">
                    <a16:creationId xmlns:a16="http://schemas.microsoft.com/office/drawing/2014/main" id="{6C041E2A-AEC1-4D90-9985-DAA615D62613}"/>
                  </a:ext>
                </a:extLst>
              </p:cNvPr>
              <p:cNvSpPr/>
              <p:nvPr/>
            </p:nvSpPr>
            <p:spPr>
              <a:xfrm rot="18541535">
                <a:off x="2937022" y="2540021"/>
                <a:ext cx="3240360" cy="828000"/>
              </a:xfrm>
              <a:prstGeom prst="ellipse">
                <a:avLst/>
              </a:prstGeom>
              <a:noFill/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Oval 42">
                <a:extLst>
                  <a:ext uri="{FF2B5EF4-FFF2-40B4-BE49-F238E27FC236}">
                    <a16:creationId xmlns:a16="http://schemas.microsoft.com/office/drawing/2014/main" id="{D735EA07-4C67-42FD-BCFC-1373F7BD6FB7}"/>
                  </a:ext>
                </a:extLst>
              </p:cNvPr>
              <p:cNvSpPr/>
              <p:nvPr/>
            </p:nvSpPr>
            <p:spPr>
              <a:xfrm rot="3200770">
                <a:off x="2937022" y="2540021"/>
                <a:ext cx="3240360" cy="828000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Oval 43">
                <a:extLst>
                  <a:ext uri="{FF2B5EF4-FFF2-40B4-BE49-F238E27FC236}">
                    <a16:creationId xmlns:a16="http://schemas.microsoft.com/office/drawing/2014/main" id="{E1BD3661-67C4-4414-B3CA-37CFC55D8134}"/>
                  </a:ext>
                </a:extLst>
              </p:cNvPr>
              <p:cNvSpPr/>
              <p:nvPr/>
            </p:nvSpPr>
            <p:spPr>
              <a:xfrm>
                <a:off x="2937022" y="2540021"/>
                <a:ext cx="3240360" cy="828000"/>
              </a:xfrm>
              <a:prstGeom prst="ellipse">
                <a:avLst/>
              </a:prstGeom>
              <a:noFill/>
              <a:ln w="190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7" name="Oval 44">
              <a:extLst>
                <a:ext uri="{FF2B5EF4-FFF2-40B4-BE49-F238E27FC236}">
                  <a16:creationId xmlns:a16="http://schemas.microsoft.com/office/drawing/2014/main" id="{5A683CED-39E7-4F24-AE96-4D2EBF0D1E75}"/>
                </a:ext>
              </a:extLst>
            </p:cNvPr>
            <p:cNvSpPr/>
            <p:nvPr/>
          </p:nvSpPr>
          <p:spPr>
            <a:xfrm>
              <a:off x="7022807" y="2873455"/>
              <a:ext cx="313384" cy="31338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45">
              <a:extLst>
                <a:ext uri="{FF2B5EF4-FFF2-40B4-BE49-F238E27FC236}">
                  <a16:creationId xmlns:a16="http://schemas.microsoft.com/office/drawing/2014/main" id="{BB0F237A-A1E3-468F-B018-B05DE2085D23}"/>
                </a:ext>
              </a:extLst>
            </p:cNvPr>
            <p:cNvSpPr/>
            <p:nvPr/>
          </p:nvSpPr>
          <p:spPr>
            <a:xfrm>
              <a:off x="4778408" y="4988799"/>
              <a:ext cx="313384" cy="31338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52">
              <a:extLst>
                <a:ext uri="{FF2B5EF4-FFF2-40B4-BE49-F238E27FC236}">
                  <a16:creationId xmlns:a16="http://schemas.microsoft.com/office/drawing/2014/main" id="{D4616A8B-55C8-4B41-B56E-4096F0435F52}"/>
                </a:ext>
              </a:extLst>
            </p:cNvPr>
            <p:cNvSpPr/>
            <p:nvPr/>
          </p:nvSpPr>
          <p:spPr>
            <a:xfrm>
              <a:off x="4880179" y="2939986"/>
              <a:ext cx="246855" cy="24685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Oval 53">
              <a:extLst>
                <a:ext uri="{FF2B5EF4-FFF2-40B4-BE49-F238E27FC236}">
                  <a16:creationId xmlns:a16="http://schemas.microsoft.com/office/drawing/2014/main" id="{424A0830-12B7-436B-8BA8-1D874E28984C}"/>
                </a:ext>
              </a:extLst>
            </p:cNvPr>
            <p:cNvSpPr/>
            <p:nvPr/>
          </p:nvSpPr>
          <p:spPr>
            <a:xfrm>
              <a:off x="7013595" y="4981577"/>
              <a:ext cx="246855" cy="24685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Oval 58">
              <a:extLst>
                <a:ext uri="{FF2B5EF4-FFF2-40B4-BE49-F238E27FC236}">
                  <a16:creationId xmlns:a16="http://schemas.microsoft.com/office/drawing/2014/main" id="{71821860-34F2-451F-9E67-DE2E1B216570}"/>
                </a:ext>
              </a:extLst>
            </p:cNvPr>
            <p:cNvSpPr/>
            <p:nvPr/>
          </p:nvSpPr>
          <p:spPr>
            <a:xfrm>
              <a:off x="7582486" y="4078608"/>
              <a:ext cx="246855" cy="24685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60">
              <a:extLst>
                <a:ext uri="{FF2B5EF4-FFF2-40B4-BE49-F238E27FC236}">
                  <a16:creationId xmlns:a16="http://schemas.microsoft.com/office/drawing/2014/main" id="{D13BE59B-A905-40D6-A445-A818B5CD1F75}"/>
                </a:ext>
              </a:extLst>
            </p:cNvPr>
            <p:cNvSpPr/>
            <p:nvPr/>
          </p:nvSpPr>
          <p:spPr>
            <a:xfrm>
              <a:off x="4483226" y="3683866"/>
              <a:ext cx="246855" cy="24685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Oval 61">
              <a:extLst>
                <a:ext uri="{FF2B5EF4-FFF2-40B4-BE49-F238E27FC236}">
                  <a16:creationId xmlns:a16="http://schemas.microsoft.com/office/drawing/2014/main" id="{63194C61-1591-42F6-8336-E7519E1EBA4E}"/>
                </a:ext>
              </a:extLst>
            </p:cNvPr>
            <p:cNvSpPr/>
            <p:nvPr/>
          </p:nvSpPr>
          <p:spPr>
            <a:xfrm>
              <a:off x="6230224" y="3527173"/>
              <a:ext cx="156692" cy="15669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Oval 62">
              <a:extLst>
                <a:ext uri="{FF2B5EF4-FFF2-40B4-BE49-F238E27FC236}">
                  <a16:creationId xmlns:a16="http://schemas.microsoft.com/office/drawing/2014/main" id="{E6787336-136A-4CA0-BDE7-3BCD44740B16}"/>
                </a:ext>
              </a:extLst>
            </p:cNvPr>
            <p:cNvSpPr/>
            <p:nvPr/>
          </p:nvSpPr>
          <p:spPr>
            <a:xfrm>
              <a:off x="6133274" y="4853518"/>
              <a:ext cx="156692" cy="15669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" name="Freeform 63">
            <a:extLst>
              <a:ext uri="{FF2B5EF4-FFF2-40B4-BE49-F238E27FC236}">
                <a16:creationId xmlns:a16="http://schemas.microsoft.com/office/drawing/2014/main" id="{99757FBB-7626-4F2C-BD8E-4F34DA849A46}"/>
              </a:ext>
            </a:extLst>
          </p:cNvPr>
          <p:cNvSpPr/>
          <p:nvPr/>
        </p:nvSpPr>
        <p:spPr>
          <a:xfrm>
            <a:off x="7363106" y="1922195"/>
            <a:ext cx="871651" cy="900880"/>
          </a:xfrm>
          <a:custGeom>
            <a:avLst/>
            <a:gdLst>
              <a:gd name="connsiteX0" fmla="*/ 0 w 660400"/>
              <a:gd name="connsiteY0" fmla="*/ 330200 h 330200"/>
              <a:gd name="connsiteX1" fmla="*/ 313266 w 660400"/>
              <a:gd name="connsiteY1" fmla="*/ 8466 h 330200"/>
              <a:gd name="connsiteX2" fmla="*/ 660400 w 660400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0400" h="330200">
                <a:moveTo>
                  <a:pt x="0" y="330200"/>
                </a:moveTo>
                <a:lnTo>
                  <a:pt x="313266" y="8466"/>
                </a:lnTo>
                <a:lnTo>
                  <a:pt x="660400" y="0"/>
                </a:lnTo>
              </a:path>
            </a:pathLst>
          </a:custGeom>
          <a:ln w="952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Freeform 79">
            <a:extLst>
              <a:ext uri="{FF2B5EF4-FFF2-40B4-BE49-F238E27FC236}">
                <a16:creationId xmlns:a16="http://schemas.microsoft.com/office/drawing/2014/main" id="{674730F0-7420-442A-8782-D1401A91E0B7}"/>
              </a:ext>
            </a:extLst>
          </p:cNvPr>
          <p:cNvSpPr/>
          <p:nvPr/>
        </p:nvSpPr>
        <p:spPr>
          <a:xfrm>
            <a:off x="7901211" y="3681690"/>
            <a:ext cx="379731" cy="369094"/>
          </a:xfrm>
          <a:custGeom>
            <a:avLst/>
            <a:gdLst>
              <a:gd name="connsiteX0" fmla="*/ 0 w 304800"/>
              <a:gd name="connsiteY0" fmla="*/ 321734 h 321734"/>
              <a:gd name="connsiteX1" fmla="*/ 135467 w 304800"/>
              <a:gd name="connsiteY1" fmla="*/ 0 h 321734"/>
              <a:gd name="connsiteX2" fmla="*/ 304800 w 304800"/>
              <a:gd name="connsiteY2" fmla="*/ 0 h 321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321734">
                <a:moveTo>
                  <a:pt x="0" y="321734"/>
                </a:moveTo>
                <a:lnTo>
                  <a:pt x="135467" y="0"/>
                </a:lnTo>
                <a:lnTo>
                  <a:pt x="304800" y="0"/>
                </a:lnTo>
              </a:path>
            </a:pathLst>
          </a:custGeom>
          <a:ln w="952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0" name="Group 84">
            <a:extLst>
              <a:ext uri="{FF2B5EF4-FFF2-40B4-BE49-F238E27FC236}">
                <a16:creationId xmlns:a16="http://schemas.microsoft.com/office/drawing/2014/main" id="{FD7A35C6-00CB-44A2-AEC2-C0D40EB8DED5}"/>
              </a:ext>
            </a:extLst>
          </p:cNvPr>
          <p:cNvGrpSpPr/>
          <p:nvPr/>
        </p:nvGrpSpPr>
        <p:grpSpPr>
          <a:xfrm>
            <a:off x="8280943" y="1773779"/>
            <a:ext cx="3096303" cy="868694"/>
            <a:chOff x="910640" y="2975795"/>
            <a:chExt cx="1527408" cy="2172746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14F53EC-2557-4521-A491-3E19453B760D}"/>
                </a:ext>
              </a:extLst>
            </p:cNvPr>
            <p:cNvSpPr txBox="1"/>
            <p:nvPr/>
          </p:nvSpPr>
          <p:spPr>
            <a:xfrm>
              <a:off x="910640" y="2975795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C1364EB-EF63-4B3C-BA4F-8DD11BC7FECB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23" name="Group 93">
            <a:extLst>
              <a:ext uri="{FF2B5EF4-FFF2-40B4-BE49-F238E27FC236}">
                <a16:creationId xmlns:a16="http://schemas.microsoft.com/office/drawing/2014/main" id="{CFE0BD19-7389-4800-977F-E62D4AA4C8D8}"/>
              </a:ext>
            </a:extLst>
          </p:cNvPr>
          <p:cNvGrpSpPr/>
          <p:nvPr/>
        </p:nvGrpSpPr>
        <p:grpSpPr>
          <a:xfrm>
            <a:off x="8280943" y="3538111"/>
            <a:ext cx="3096303" cy="868694"/>
            <a:chOff x="910640" y="2975795"/>
            <a:chExt cx="1527408" cy="217274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9F23727-3EF1-4956-88A3-805F9E7FE160}"/>
                </a:ext>
              </a:extLst>
            </p:cNvPr>
            <p:cNvSpPr txBox="1"/>
            <p:nvPr/>
          </p:nvSpPr>
          <p:spPr>
            <a:xfrm>
              <a:off x="910640" y="2975795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2DE8A1C-F652-4A81-9B9F-014A488211CC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26" name="Group 96">
            <a:extLst>
              <a:ext uri="{FF2B5EF4-FFF2-40B4-BE49-F238E27FC236}">
                <a16:creationId xmlns:a16="http://schemas.microsoft.com/office/drawing/2014/main" id="{30B469FE-B968-47FF-B568-C1CF7C3B836D}"/>
              </a:ext>
            </a:extLst>
          </p:cNvPr>
          <p:cNvGrpSpPr/>
          <p:nvPr/>
        </p:nvGrpSpPr>
        <p:grpSpPr>
          <a:xfrm>
            <a:off x="8280943" y="5302443"/>
            <a:ext cx="3096303" cy="868694"/>
            <a:chOff x="910640" y="2975795"/>
            <a:chExt cx="1527408" cy="217274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41BEF7A-5EA9-4107-A77B-2E504E22DDF9}"/>
                </a:ext>
              </a:extLst>
            </p:cNvPr>
            <p:cNvSpPr txBox="1"/>
            <p:nvPr/>
          </p:nvSpPr>
          <p:spPr>
            <a:xfrm>
              <a:off x="910640" y="2975795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7FB3A81-62EB-49B2-A06B-6A4BEB8A4BCA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29" name="Group 99">
            <a:extLst>
              <a:ext uri="{FF2B5EF4-FFF2-40B4-BE49-F238E27FC236}">
                <a16:creationId xmlns:a16="http://schemas.microsoft.com/office/drawing/2014/main" id="{EAA88AD0-FB7E-4FE3-AE9E-19721151AC4C}"/>
              </a:ext>
            </a:extLst>
          </p:cNvPr>
          <p:cNvGrpSpPr/>
          <p:nvPr/>
        </p:nvGrpSpPr>
        <p:grpSpPr>
          <a:xfrm>
            <a:off x="800024" y="1778410"/>
            <a:ext cx="3096303" cy="868694"/>
            <a:chOff x="910640" y="2975795"/>
            <a:chExt cx="1527408" cy="217274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5DCCC01-6D3F-4742-B756-D82CD029B8DC}"/>
                </a:ext>
              </a:extLst>
            </p:cNvPr>
            <p:cNvSpPr txBox="1"/>
            <p:nvPr/>
          </p:nvSpPr>
          <p:spPr>
            <a:xfrm>
              <a:off x="910640" y="2975795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7BD7963-D478-46AA-B633-3F91965597AC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32" name="Group 102">
            <a:extLst>
              <a:ext uri="{FF2B5EF4-FFF2-40B4-BE49-F238E27FC236}">
                <a16:creationId xmlns:a16="http://schemas.microsoft.com/office/drawing/2014/main" id="{36BACDD5-8751-4567-B3C1-738754CA013F}"/>
              </a:ext>
            </a:extLst>
          </p:cNvPr>
          <p:cNvGrpSpPr/>
          <p:nvPr/>
        </p:nvGrpSpPr>
        <p:grpSpPr>
          <a:xfrm>
            <a:off x="800024" y="3540427"/>
            <a:ext cx="3096303" cy="868694"/>
            <a:chOff x="910640" y="2975795"/>
            <a:chExt cx="1527408" cy="2172746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03C35BC-7408-4CE0-8D02-1908CB1129DB}"/>
                </a:ext>
              </a:extLst>
            </p:cNvPr>
            <p:cNvSpPr txBox="1"/>
            <p:nvPr/>
          </p:nvSpPr>
          <p:spPr>
            <a:xfrm>
              <a:off x="910640" y="2975795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026DA60-CEB6-44FE-9F23-E9D4D8E9EA99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35" name="Group 105">
            <a:extLst>
              <a:ext uri="{FF2B5EF4-FFF2-40B4-BE49-F238E27FC236}">
                <a16:creationId xmlns:a16="http://schemas.microsoft.com/office/drawing/2014/main" id="{FF4C4C27-D3DC-4197-B34E-DF316D9FAC31}"/>
              </a:ext>
            </a:extLst>
          </p:cNvPr>
          <p:cNvGrpSpPr/>
          <p:nvPr/>
        </p:nvGrpSpPr>
        <p:grpSpPr>
          <a:xfrm>
            <a:off x="800024" y="5302443"/>
            <a:ext cx="3096303" cy="868694"/>
            <a:chOff x="910640" y="2975795"/>
            <a:chExt cx="1527408" cy="2172746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9E24337-D747-48C9-99E3-2B4185CEA6AB}"/>
                </a:ext>
              </a:extLst>
            </p:cNvPr>
            <p:cNvSpPr txBox="1"/>
            <p:nvPr/>
          </p:nvSpPr>
          <p:spPr>
            <a:xfrm>
              <a:off x="910640" y="2975795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6D5114F-53DF-4A3F-ADE7-64B1BB5F0E93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sp>
        <p:nvSpPr>
          <p:cNvPr id="38" name="Freeform 108">
            <a:extLst>
              <a:ext uri="{FF2B5EF4-FFF2-40B4-BE49-F238E27FC236}">
                <a16:creationId xmlns:a16="http://schemas.microsoft.com/office/drawing/2014/main" id="{E353A235-6E4D-4D11-8108-AC9F42C85F8B}"/>
              </a:ext>
            </a:extLst>
          </p:cNvPr>
          <p:cNvSpPr/>
          <p:nvPr/>
        </p:nvSpPr>
        <p:spPr>
          <a:xfrm flipH="1">
            <a:off x="3919451" y="3681690"/>
            <a:ext cx="504000" cy="45719"/>
          </a:xfrm>
          <a:custGeom>
            <a:avLst/>
            <a:gdLst>
              <a:gd name="connsiteX0" fmla="*/ 0 w 304800"/>
              <a:gd name="connsiteY0" fmla="*/ 321734 h 321734"/>
              <a:gd name="connsiteX1" fmla="*/ 135467 w 304800"/>
              <a:gd name="connsiteY1" fmla="*/ 0 h 321734"/>
              <a:gd name="connsiteX2" fmla="*/ 304800 w 304800"/>
              <a:gd name="connsiteY2" fmla="*/ 0 h 321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321734">
                <a:moveTo>
                  <a:pt x="0" y="321734"/>
                </a:moveTo>
                <a:lnTo>
                  <a:pt x="135467" y="0"/>
                </a:lnTo>
                <a:lnTo>
                  <a:pt x="304800" y="0"/>
                </a:lnTo>
              </a:path>
            </a:pathLst>
          </a:custGeom>
          <a:ln w="952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Freeform 63">
            <a:extLst>
              <a:ext uri="{FF2B5EF4-FFF2-40B4-BE49-F238E27FC236}">
                <a16:creationId xmlns:a16="http://schemas.microsoft.com/office/drawing/2014/main" id="{0D7D76FC-92C9-4BEC-9859-810A7E1775CD}"/>
              </a:ext>
            </a:extLst>
          </p:cNvPr>
          <p:cNvSpPr/>
          <p:nvPr/>
        </p:nvSpPr>
        <p:spPr>
          <a:xfrm flipH="1">
            <a:off x="3957242" y="1922195"/>
            <a:ext cx="929289" cy="900880"/>
          </a:xfrm>
          <a:custGeom>
            <a:avLst/>
            <a:gdLst>
              <a:gd name="connsiteX0" fmla="*/ 0 w 660400"/>
              <a:gd name="connsiteY0" fmla="*/ 330200 h 330200"/>
              <a:gd name="connsiteX1" fmla="*/ 313266 w 660400"/>
              <a:gd name="connsiteY1" fmla="*/ 8466 h 330200"/>
              <a:gd name="connsiteX2" fmla="*/ 660400 w 660400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0400" h="330200">
                <a:moveTo>
                  <a:pt x="0" y="330200"/>
                </a:moveTo>
                <a:lnTo>
                  <a:pt x="313266" y="8466"/>
                </a:lnTo>
                <a:lnTo>
                  <a:pt x="660400" y="0"/>
                </a:lnTo>
              </a:path>
            </a:pathLst>
          </a:custGeom>
          <a:ln w="952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Freeform 63">
            <a:extLst>
              <a:ext uri="{FF2B5EF4-FFF2-40B4-BE49-F238E27FC236}">
                <a16:creationId xmlns:a16="http://schemas.microsoft.com/office/drawing/2014/main" id="{EC28CF5D-CE1A-46E2-9C7D-C9F6999F5FEF}"/>
              </a:ext>
            </a:extLst>
          </p:cNvPr>
          <p:cNvSpPr/>
          <p:nvPr/>
        </p:nvSpPr>
        <p:spPr>
          <a:xfrm flipV="1">
            <a:off x="7363106" y="5159780"/>
            <a:ext cx="871651" cy="307778"/>
          </a:xfrm>
          <a:custGeom>
            <a:avLst/>
            <a:gdLst>
              <a:gd name="connsiteX0" fmla="*/ 0 w 660400"/>
              <a:gd name="connsiteY0" fmla="*/ 330200 h 330200"/>
              <a:gd name="connsiteX1" fmla="*/ 313266 w 660400"/>
              <a:gd name="connsiteY1" fmla="*/ 8466 h 330200"/>
              <a:gd name="connsiteX2" fmla="*/ 660400 w 660400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0400" h="330200">
                <a:moveTo>
                  <a:pt x="0" y="330200"/>
                </a:moveTo>
                <a:lnTo>
                  <a:pt x="313266" y="8466"/>
                </a:lnTo>
                <a:lnTo>
                  <a:pt x="660400" y="0"/>
                </a:lnTo>
              </a:path>
            </a:pathLst>
          </a:custGeom>
          <a:ln w="952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Freeform 63">
            <a:extLst>
              <a:ext uri="{FF2B5EF4-FFF2-40B4-BE49-F238E27FC236}">
                <a16:creationId xmlns:a16="http://schemas.microsoft.com/office/drawing/2014/main" id="{C0562154-87B9-4CF7-838D-F775C884ECDC}"/>
              </a:ext>
            </a:extLst>
          </p:cNvPr>
          <p:cNvSpPr/>
          <p:nvPr/>
        </p:nvSpPr>
        <p:spPr>
          <a:xfrm flipH="1" flipV="1">
            <a:off x="3919448" y="5231432"/>
            <a:ext cx="871649" cy="236126"/>
          </a:xfrm>
          <a:custGeom>
            <a:avLst/>
            <a:gdLst>
              <a:gd name="connsiteX0" fmla="*/ 0 w 660400"/>
              <a:gd name="connsiteY0" fmla="*/ 330200 h 330200"/>
              <a:gd name="connsiteX1" fmla="*/ 313266 w 660400"/>
              <a:gd name="connsiteY1" fmla="*/ 8466 h 330200"/>
              <a:gd name="connsiteX2" fmla="*/ 660400 w 660400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0400" h="330200">
                <a:moveTo>
                  <a:pt x="0" y="330200"/>
                </a:moveTo>
                <a:lnTo>
                  <a:pt x="313266" y="8466"/>
                </a:lnTo>
                <a:lnTo>
                  <a:pt x="660400" y="0"/>
                </a:lnTo>
              </a:path>
            </a:pathLst>
          </a:custGeom>
          <a:ln w="952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134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2018-05-08T01:16:10Z</dcterms:modified>
</cp:coreProperties>
</file>