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32">
            <a:extLst>
              <a:ext uri="{FF2B5EF4-FFF2-40B4-BE49-F238E27FC236}">
                <a16:creationId xmlns:a16="http://schemas.microsoft.com/office/drawing/2014/main" id="{06A91990-9695-4A33-8899-51AF23EB9B1B}"/>
              </a:ext>
            </a:extLst>
          </p:cNvPr>
          <p:cNvGrpSpPr/>
          <p:nvPr/>
        </p:nvGrpSpPr>
        <p:grpSpPr>
          <a:xfrm>
            <a:off x="1740877" y="1898513"/>
            <a:ext cx="2658341" cy="924721"/>
            <a:chOff x="2714218" y="4244551"/>
            <a:chExt cx="1857782" cy="92472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564DC95-263D-4839-B0BD-E48BD8BF02E0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7" name="Content Placeholder 3">
              <a:extLst>
                <a:ext uri="{FF2B5EF4-FFF2-40B4-BE49-F238E27FC236}">
                  <a16:creationId xmlns:a16="http://schemas.microsoft.com/office/drawing/2014/main" id="{E9DBE92A-F3F6-42DA-AACB-6DC50E5B89A7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41">
            <a:extLst>
              <a:ext uri="{FF2B5EF4-FFF2-40B4-BE49-F238E27FC236}">
                <a16:creationId xmlns:a16="http://schemas.microsoft.com/office/drawing/2014/main" id="{07D2689D-1C13-4C3C-B02C-09B1A0007104}"/>
              </a:ext>
            </a:extLst>
          </p:cNvPr>
          <p:cNvGrpSpPr/>
          <p:nvPr/>
        </p:nvGrpSpPr>
        <p:grpSpPr>
          <a:xfrm>
            <a:off x="7775203" y="1898513"/>
            <a:ext cx="2819527" cy="924721"/>
            <a:chOff x="2714218" y="4244551"/>
            <a:chExt cx="1857782" cy="92472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B0BDA80-62D3-480A-88E1-5A3CC9ABF882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Content Placeholder 3">
              <a:extLst>
                <a:ext uri="{FF2B5EF4-FFF2-40B4-BE49-F238E27FC236}">
                  <a16:creationId xmlns:a16="http://schemas.microsoft.com/office/drawing/2014/main" id="{929BD7ED-EDBF-43E0-BEB4-95464EC29E4C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" name="Oval 18">
            <a:extLst>
              <a:ext uri="{FF2B5EF4-FFF2-40B4-BE49-F238E27FC236}">
                <a16:creationId xmlns:a16="http://schemas.microsoft.com/office/drawing/2014/main" id="{A84E3E5B-DB69-4456-9C4B-DA5C383D660A}"/>
              </a:ext>
            </a:extLst>
          </p:cNvPr>
          <p:cNvSpPr/>
          <p:nvPr/>
        </p:nvSpPr>
        <p:spPr>
          <a:xfrm>
            <a:off x="4603191" y="1862710"/>
            <a:ext cx="996327" cy="9963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21">
            <a:extLst>
              <a:ext uri="{FF2B5EF4-FFF2-40B4-BE49-F238E27FC236}">
                <a16:creationId xmlns:a16="http://schemas.microsoft.com/office/drawing/2014/main" id="{12E33042-3C8A-4755-BE71-C2D2E94B6B10}"/>
              </a:ext>
            </a:extLst>
          </p:cNvPr>
          <p:cNvSpPr/>
          <p:nvPr/>
        </p:nvSpPr>
        <p:spPr>
          <a:xfrm>
            <a:off x="6620039" y="1862710"/>
            <a:ext cx="996327" cy="99632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" name="Group 35">
            <a:extLst>
              <a:ext uri="{FF2B5EF4-FFF2-40B4-BE49-F238E27FC236}">
                <a16:creationId xmlns:a16="http://schemas.microsoft.com/office/drawing/2014/main" id="{CBC2A08C-247F-4E4D-AD78-24782F1407DA}"/>
              </a:ext>
            </a:extLst>
          </p:cNvPr>
          <p:cNvGrpSpPr/>
          <p:nvPr/>
        </p:nvGrpSpPr>
        <p:grpSpPr>
          <a:xfrm>
            <a:off x="784881" y="3510590"/>
            <a:ext cx="2658341" cy="924721"/>
            <a:chOff x="2714218" y="4244551"/>
            <a:chExt cx="1857782" cy="924721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FF9A418-464A-4689-9105-B0896B8BA555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5" name="Content Placeholder 3">
              <a:extLst>
                <a:ext uri="{FF2B5EF4-FFF2-40B4-BE49-F238E27FC236}">
                  <a16:creationId xmlns:a16="http://schemas.microsoft.com/office/drawing/2014/main" id="{BFDA6572-607C-429F-8E03-604AB45A6F20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38">
            <a:extLst>
              <a:ext uri="{FF2B5EF4-FFF2-40B4-BE49-F238E27FC236}">
                <a16:creationId xmlns:a16="http://schemas.microsoft.com/office/drawing/2014/main" id="{3FB9DB94-9403-4E1E-A916-E71FA169C8FC}"/>
              </a:ext>
            </a:extLst>
          </p:cNvPr>
          <p:cNvGrpSpPr/>
          <p:nvPr/>
        </p:nvGrpSpPr>
        <p:grpSpPr>
          <a:xfrm>
            <a:off x="8731200" y="3510590"/>
            <a:ext cx="2819527" cy="924721"/>
            <a:chOff x="2714218" y="4244551"/>
            <a:chExt cx="1857782" cy="92472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898F66D-488B-4654-8B9E-4F3524D72C45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Content Placeholder 3">
              <a:extLst>
                <a:ext uri="{FF2B5EF4-FFF2-40B4-BE49-F238E27FC236}">
                  <a16:creationId xmlns:a16="http://schemas.microsoft.com/office/drawing/2014/main" id="{24E49F4C-F461-43A8-927F-937B7B7386BF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" name="Oval 22">
            <a:extLst>
              <a:ext uri="{FF2B5EF4-FFF2-40B4-BE49-F238E27FC236}">
                <a16:creationId xmlns:a16="http://schemas.microsoft.com/office/drawing/2014/main" id="{DEDCC00D-B502-448F-A2B1-B46B592C798A}"/>
              </a:ext>
            </a:extLst>
          </p:cNvPr>
          <p:cNvSpPr/>
          <p:nvPr/>
        </p:nvSpPr>
        <p:spPr>
          <a:xfrm>
            <a:off x="7547320" y="3474787"/>
            <a:ext cx="996327" cy="9963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Oval 24">
            <a:extLst>
              <a:ext uri="{FF2B5EF4-FFF2-40B4-BE49-F238E27FC236}">
                <a16:creationId xmlns:a16="http://schemas.microsoft.com/office/drawing/2014/main" id="{0D523FAE-766F-4B0E-96F9-AC72EBA6226D}"/>
              </a:ext>
            </a:extLst>
          </p:cNvPr>
          <p:cNvSpPr/>
          <p:nvPr/>
        </p:nvSpPr>
        <p:spPr>
          <a:xfrm>
            <a:off x="3648354" y="3474787"/>
            <a:ext cx="996327" cy="99632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" name="Group 53">
            <a:extLst>
              <a:ext uri="{FF2B5EF4-FFF2-40B4-BE49-F238E27FC236}">
                <a16:creationId xmlns:a16="http://schemas.microsoft.com/office/drawing/2014/main" id="{09ED650A-B50F-4E1F-92C4-859B0BDC3F00}"/>
              </a:ext>
            </a:extLst>
          </p:cNvPr>
          <p:cNvGrpSpPr/>
          <p:nvPr/>
        </p:nvGrpSpPr>
        <p:grpSpPr>
          <a:xfrm>
            <a:off x="1740877" y="5122668"/>
            <a:ext cx="2658341" cy="924721"/>
            <a:chOff x="2714218" y="4244551"/>
            <a:chExt cx="1857782" cy="92472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71F98E1-ED97-4F74-8632-B401A983637C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3" name="Content Placeholder 3">
              <a:extLst>
                <a:ext uri="{FF2B5EF4-FFF2-40B4-BE49-F238E27FC236}">
                  <a16:creationId xmlns:a16="http://schemas.microsoft.com/office/drawing/2014/main" id="{02416C93-1CC8-47E2-A6A4-9E0B59D04B91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58">
            <a:extLst>
              <a:ext uri="{FF2B5EF4-FFF2-40B4-BE49-F238E27FC236}">
                <a16:creationId xmlns:a16="http://schemas.microsoft.com/office/drawing/2014/main" id="{F1597DD8-9627-47C2-9A5F-38D9821EF233}"/>
              </a:ext>
            </a:extLst>
          </p:cNvPr>
          <p:cNvGrpSpPr/>
          <p:nvPr/>
        </p:nvGrpSpPr>
        <p:grpSpPr>
          <a:xfrm>
            <a:off x="7775203" y="5122668"/>
            <a:ext cx="2819527" cy="924721"/>
            <a:chOff x="2714218" y="4244551"/>
            <a:chExt cx="1857782" cy="92472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B8F9999-E4F7-42B8-B819-523F1A99C191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Content Placeholder 3">
              <a:extLst>
                <a:ext uri="{FF2B5EF4-FFF2-40B4-BE49-F238E27FC236}">
                  <a16:creationId xmlns:a16="http://schemas.microsoft.com/office/drawing/2014/main" id="{1090707E-DB17-4931-9593-21C27B469F26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" name="Oval 51">
            <a:extLst>
              <a:ext uri="{FF2B5EF4-FFF2-40B4-BE49-F238E27FC236}">
                <a16:creationId xmlns:a16="http://schemas.microsoft.com/office/drawing/2014/main" id="{E33A88B6-07D6-443C-ADEA-7D699C879592}"/>
              </a:ext>
            </a:extLst>
          </p:cNvPr>
          <p:cNvSpPr/>
          <p:nvPr/>
        </p:nvSpPr>
        <p:spPr>
          <a:xfrm>
            <a:off x="4603191" y="5086865"/>
            <a:ext cx="996327" cy="9963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Oval 56">
            <a:extLst>
              <a:ext uri="{FF2B5EF4-FFF2-40B4-BE49-F238E27FC236}">
                <a16:creationId xmlns:a16="http://schemas.microsoft.com/office/drawing/2014/main" id="{3B9B0C65-57F6-42BC-A5FC-0E651CDB7764}"/>
              </a:ext>
            </a:extLst>
          </p:cNvPr>
          <p:cNvSpPr/>
          <p:nvPr/>
        </p:nvSpPr>
        <p:spPr>
          <a:xfrm>
            <a:off x="6620039" y="5086865"/>
            <a:ext cx="996327" cy="99632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9" name="Group 8">
            <a:extLst>
              <a:ext uri="{FF2B5EF4-FFF2-40B4-BE49-F238E27FC236}">
                <a16:creationId xmlns:a16="http://schemas.microsoft.com/office/drawing/2014/main" id="{3978C4AB-521C-4FF7-9D81-929BFD33A3FA}"/>
              </a:ext>
            </a:extLst>
          </p:cNvPr>
          <p:cNvGrpSpPr/>
          <p:nvPr/>
        </p:nvGrpSpPr>
        <p:grpSpPr>
          <a:xfrm>
            <a:off x="5282441" y="3014009"/>
            <a:ext cx="1609052" cy="1628343"/>
            <a:chOff x="3898495" y="5252742"/>
            <a:chExt cx="1476742" cy="1494446"/>
          </a:xfrm>
        </p:grpSpPr>
        <p:sp>
          <p:nvSpPr>
            <p:cNvPr id="30" name="Rounded Rectangle 50">
              <a:extLst>
                <a:ext uri="{FF2B5EF4-FFF2-40B4-BE49-F238E27FC236}">
                  <a16:creationId xmlns:a16="http://schemas.microsoft.com/office/drawing/2014/main" id="{A81D1E36-0E6A-4528-870A-CE7D042CF3A7}"/>
                </a:ext>
              </a:extLst>
            </p:cNvPr>
            <p:cNvSpPr/>
            <p:nvPr/>
          </p:nvSpPr>
          <p:spPr>
            <a:xfrm flipV="1">
              <a:off x="3898495" y="5573449"/>
              <a:ext cx="1464923" cy="727200"/>
            </a:xfrm>
            <a:prstGeom prst="roundRect">
              <a:avLst>
                <a:gd name="adj" fmla="val 27217"/>
              </a:avLst>
            </a:prstGeom>
            <a:gradFill flip="none" rotWithShape="1">
              <a:gsLst>
                <a:gs pos="0">
                  <a:schemeClr val="bg1">
                    <a:lumMod val="70000"/>
                  </a:schemeClr>
                </a:gs>
                <a:gs pos="11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Rounded Rectangle 12">
              <a:extLst>
                <a:ext uri="{FF2B5EF4-FFF2-40B4-BE49-F238E27FC236}">
                  <a16:creationId xmlns:a16="http://schemas.microsoft.com/office/drawing/2014/main" id="{A665BA5C-8BCC-4F70-85C8-28A943341715}"/>
                </a:ext>
              </a:extLst>
            </p:cNvPr>
            <p:cNvSpPr/>
            <p:nvPr/>
          </p:nvSpPr>
          <p:spPr>
            <a:xfrm>
              <a:off x="4342924" y="5252742"/>
              <a:ext cx="576064" cy="320707"/>
            </a:xfrm>
            <a:custGeom>
              <a:avLst/>
              <a:gdLst/>
              <a:ahLst/>
              <a:cxnLst/>
              <a:rect l="l" t="t" r="r" b="b"/>
              <a:pathLst>
                <a:path w="576064" h="320707">
                  <a:moveTo>
                    <a:pt x="219760" y="113784"/>
                  </a:moveTo>
                  <a:cubicBezTo>
                    <a:pt x="151000" y="113784"/>
                    <a:pt x="95259" y="169525"/>
                    <a:pt x="95259" y="238285"/>
                  </a:cubicBezTo>
                  <a:lnTo>
                    <a:pt x="95259" y="320706"/>
                  </a:lnTo>
                  <a:lnTo>
                    <a:pt x="480805" y="320706"/>
                  </a:lnTo>
                  <a:lnTo>
                    <a:pt x="480805" y="238285"/>
                  </a:lnTo>
                  <a:cubicBezTo>
                    <a:pt x="480805" y="169525"/>
                    <a:pt x="425064" y="113784"/>
                    <a:pt x="356304" y="113784"/>
                  </a:cubicBezTo>
                  <a:close/>
                  <a:moveTo>
                    <a:pt x="186023" y="0"/>
                  </a:moveTo>
                  <a:lnTo>
                    <a:pt x="390041" y="0"/>
                  </a:lnTo>
                  <a:cubicBezTo>
                    <a:pt x="492779" y="0"/>
                    <a:pt x="576064" y="83285"/>
                    <a:pt x="576064" y="186023"/>
                  </a:cubicBezTo>
                  <a:lnTo>
                    <a:pt x="576064" y="320707"/>
                  </a:lnTo>
                  <a:lnTo>
                    <a:pt x="0" y="320707"/>
                  </a:lnTo>
                  <a:lnTo>
                    <a:pt x="0" y="186023"/>
                  </a:lnTo>
                  <a:cubicBezTo>
                    <a:pt x="0" y="83285"/>
                    <a:pt x="83285" y="0"/>
                    <a:pt x="186023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1000">
                  <a:schemeClr val="accent1"/>
                </a:gs>
                <a:gs pos="100000">
                  <a:schemeClr val="accent1">
                    <a:lumMod val="7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Rounded Rectangle 46">
              <a:extLst>
                <a:ext uri="{FF2B5EF4-FFF2-40B4-BE49-F238E27FC236}">
                  <a16:creationId xmlns:a16="http://schemas.microsoft.com/office/drawing/2014/main" id="{E52D3B9C-7791-4949-8950-3263E445C330}"/>
                </a:ext>
              </a:extLst>
            </p:cNvPr>
            <p:cNvSpPr/>
            <p:nvPr/>
          </p:nvSpPr>
          <p:spPr>
            <a:xfrm>
              <a:off x="3898495" y="6021817"/>
              <a:ext cx="1464923" cy="725371"/>
            </a:xfrm>
            <a:prstGeom prst="roundRect">
              <a:avLst>
                <a:gd name="adj" fmla="val 27217"/>
              </a:avLst>
            </a:prstGeom>
            <a:gradFill flip="none" rotWithShape="1">
              <a:gsLst>
                <a:gs pos="0">
                  <a:schemeClr val="bg1">
                    <a:lumMod val="70000"/>
                  </a:schemeClr>
                </a:gs>
                <a:gs pos="11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Plaque 47">
              <a:extLst>
                <a:ext uri="{FF2B5EF4-FFF2-40B4-BE49-F238E27FC236}">
                  <a16:creationId xmlns:a16="http://schemas.microsoft.com/office/drawing/2014/main" id="{E3C88677-7440-401E-A22C-FCB2E19B47BA}"/>
                </a:ext>
              </a:extLst>
            </p:cNvPr>
            <p:cNvSpPr/>
            <p:nvPr/>
          </p:nvSpPr>
          <p:spPr>
            <a:xfrm>
              <a:off x="3898495" y="5573449"/>
              <a:ext cx="1464923" cy="1173739"/>
            </a:xfrm>
            <a:prstGeom prst="plaque">
              <a:avLst>
                <a:gd name="adj" fmla="val 32292"/>
              </a:avLst>
            </a:prstGeom>
            <a:gradFill flip="none" rotWithShape="1">
              <a:gsLst>
                <a:gs pos="0">
                  <a:schemeClr val="accent1"/>
                </a:gs>
                <a:gs pos="33000">
                  <a:schemeClr val="accent1"/>
                </a:gs>
                <a:gs pos="54000">
                  <a:schemeClr val="accent1">
                    <a:lumMod val="50000"/>
                  </a:schemeClr>
                </a:gs>
                <a:gs pos="100000">
                  <a:schemeClr val="accent1">
                    <a:lumMod val="50000"/>
                  </a:schemeClr>
                </a:gs>
              </a:gsLst>
              <a:lin ang="5400000" scaled="0"/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" name="Cross 48">
              <a:extLst>
                <a:ext uri="{FF2B5EF4-FFF2-40B4-BE49-F238E27FC236}">
                  <a16:creationId xmlns:a16="http://schemas.microsoft.com/office/drawing/2014/main" id="{983DC3D4-E726-4DC3-A6A5-E542786F2A94}"/>
                </a:ext>
              </a:extLst>
            </p:cNvPr>
            <p:cNvSpPr/>
            <p:nvPr/>
          </p:nvSpPr>
          <p:spPr>
            <a:xfrm>
              <a:off x="4332725" y="5862087"/>
              <a:ext cx="596463" cy="596463"/>
            </a:xfrm>
            <a:prstGeom prst="plus">
              <a:avLst>
                <a:gd name="adj" fmla="val 3617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Rounded Rectangle 2">
              <a:extLst>
                <a:ext uri="{FF2B5EF4-FFF2-40B4-BE49-F238E27FC236}">
                  <a16:creationId xmlns:a16="http://schemas.microsoft.com/office/drawing/2014/main" id="{EDC77F91-C136-49AC-946E-B7CEAAB35DCD}"/>
                </a:ext>
              </a:extLst>
            </p:cNvPr>
            <p:cNvSpPr/>
            <p:nvPr/>
          </p:nvSpPr>
          <p:spPr>
            <a:xfrm>
              <a:off x="3898495" y="5625542"/>
              <a:ext cx="1476742" cy="306509"/>
            </a:xfrm>
            <a:custGeom>
              <a:avLst/>
              <a:gdLst/>
              <a:ahLst/>
              <a:cxnLst/>
              <a:rect l="l" t="t" r="r" b="b"/>
              <a:pathLst>
                <a:path w="2152555" h="613018">
                  <a:moveTo>
                    <a:pt x="350962" y="0"/>
                  </a:moveTo>
                  <a:lnTo>
                    <a:pt x="1801593" y="0"/>
                  </a:lnTo>
                  <a:cubicBezTo>
                    <a:pt x="1995424" y="0"/>
                    <a:pt x="2152555" y="157131"/>
                    <a:pt x="2152555" y="350962"/>
                  </a:cubicBezTo>
                  <a:lnTo>
                    <a:pt x="2152555" y="613018"/>
                  </a:lnTo>
                  <a:lnTo>
                    <a:pt x="0" y="613018"/>
                  </a:lnTo>
                  <a:lnTo>
                    <a:pt x="0" y="350962"/>
                  </a:lnTo>
                  <a:cubicBezTo>
                    <a:pt x="0" y="157131"/>
                    <a:pt x="157131" y="0"/>
                    <a:pt x="350962" y="0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48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6" name="Rectangle 9">
            <a:extLst>
              <a:ext uri="{FF2B5EF4-FFF2-40B4-BE49-F238E27FC236}">
                <a16:creationId xmlns:a16="http://schemas.microsoft.com/office/drawing/2014/main" id="{DC591A0F-2A04-4E3E-97F6-9191358AEACA}"/>
              </a:ext>
            </a:extLst>
          </p:cNvPr>
          <p:cNvSpPr/>
          <p:nvPr/>
        </p:nvSpPr>
        <p:spPr>
          <a:xfrm>
            <a:off x="4910659" y="5387823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283A03B-AAEF-412F-9BDD-913740FE390F}"/>
              </a:ext>
            </a:extLst>
          </p:cNvPr>
          <p:cNvSpPr/>
          <p:nvPr/>
        </p:nvSpPr>
        <p:spPr>
          <a:xfrm>
            <a:off x="4935398" y="2178385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Chord 15">
            <a:extLst>
              <a:ext uri="{FF2B5EF4-FFF2-40B4-BE49-F238E27FC236}">
                <a16:creationId xmlns:a16="http://schemas.microsoft.com/office/drawing/2014/main" id="{F67B5C4B-4FE7-4977-9C2D-0AB1677F372D}"/>
              </a:ext>
            </a:extLst>
          </p:cNvPr>
          <p:cNvSpPr/>
          <p:nvPr/>
        </p:nvSpPr>
        <p:spPr>
          <a:xfrm>
            <a:off x="4057861" y="375418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Rectangle 16">
            <a:extLst>
              <a:ext uri="{FF2B5EF4-FFF2-40B4-BE49-F238E27FC236}">
                <a16:creationId xmlns:a16="http://schemas.microsoft.com/office/drawing/2014/main" id="{F6137CA0-91C0-4725-9997-BF0958233869}"/>
              </a:ext>
            </a:extLst>
          </p:cNvPr>
          <p:cNvSpPr/>
          <p:nvPr/>
        </p:nvSpPr>
        <p:spPr>
          <a:xfrm>
            <a:off x="7856442" y="3848806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Oval 21">
            <a:extLst>
              <a:ext uri="{FF2B5EF4-FFF2-40B4-BE49-F238E27FC236}">
                <a16:creationId xmlns:a16="http://schemas.microsoft.com/office/drawing/2014/main" id="{301FAACA-6304-4DA4-991A-2C25CD4D4B01}"/>
              </a:ext>
            </a:extLst>
          </p:cNvPr>
          <p:cNvSpPr>
            <a:spLocks noChangeAspect="1"/>
          </p:cNvSpPr>
          <p:nvPr/>
        </p:nvSpPr>
        <p:spPr>
          <a:xfrm>
            <a:off x="6920935" y="2155035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Rounded Rectangle 27">
            <a:extLst>
              <a:ext uri="{FF2B5EF4-FFF2-40B4-BE49-F238E27FC236}">
                <a16:creationId xmlns:a16="http://schemas.microsoft.com/office/drawing/2014/main" id="{8724CDD9-087E-4860-8E28-277CECBF9986}"/>
              </a:ext>
            </a:extLst>
          </p:cNvPr>
          <p:cNvSpPr/>
          <p:nvPr/>
        </p:nvSpPr>
        <p:spPr>
          <a:xfrm>
            <a:off x="6956444" y="545198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2018-05-02T01:41:16Z</dcterms:modified>
</cp:coreProperties>
</file>