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74" name="Group 19">
            <a:extLst>
              <a:ext uri="{FF2B5EF4-FFF2-40B4-BE49-F238E27FC236}">
                <a16:creationId xmlns:a16="http://schemas.microsoft.com/office/drawing/2014/main" id="{978BC30E-651E-4A2E-BE88-9EFAC689ADC2}"/>
              </a:ext>
            </a:extLst>
          </p:cNvPr>
          <p:cNvGrpSpPr/>
          <p:nvPr/>
        </p:nvGrpSpPr>
        <p:grpSpPr>
          <a:xfrm>
            <a:off x="4173925" y="2053006"/>
            <a:ext cx="3844150" cy="3933111"/>
            <a:chOff x="2638670" y="1772816"/>
            <a:chExt cx="3844150" cy="3933111"/>
          </a:xfrm>
        </p:grpSpPr>
        <p:grpSp>
          <p:nvGrpSpPr>
            <p:cNvPr id="175" name="Group 57">
              <a:extLst>
                <a:ext uri="{FF2B5EF4-FFF2-40B4-BE49-F238E27FC236}">
                  <a16:creationId xmlns:a16="http://schemas.microsoft.com/office/drawing/2014/main" id="{494DD411-DD66-4A1A-BF2A-04BC133DF313}"/>
                </a:ext>
              </a:extLst>
            </p:cNvPr>
            <p:cNvGrpSpPr/>
            <p:nvPr/>
          </p:nvGrpSpPr>
          <p:grpSpPr>
            <a:xfrm rot="16200000">
              <a:off x="4186039" y="2975272"/>
              <a:ext cx="756309" cy="1306300"/>
              <a:chOff x="3937607" y="6551888"/>
              <a:chExt cx="1938418" cy="88401"/>
            </a:xfrm>
          </p:grpSpPr>
          <p:sp>
            <p:nvSpPr>
              <p:cNvPr id="190" name="Rectangle 58">
                <a:extLst>
                  <a:ext uri="{FF2B5EF4-FFF2-40B4-BE49-F238E27FC236}">
                    <a16:creationId xmlns:a16="http://schemas.microsoft.com/office/drawing/2014/main" id="{298980BB-81B8-4B6A-A309-F0F97EC294DA}"/>
                  </a:ext>
                </a:extLst>
              </p:cNvPr>
              <p:cNvSpPr/>
              <p:nvPr userDrawn="1"/>
            </p:nvSpPr>
            <p:spPr>
              <a:xfrm flipV="1">
                <a:off x="4316248" y="6553202"/>
                <a:ext cx="387525" cy="87086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91" name="Rectangle 59">
                <a:extLst>
                  <a:ext uri="{FF2B5EF4-FFF2-40B4-BE49-F238E27FC236}">
                    <a16:creationId xmlns:a16="http://schemas.microsoft.com/office/drawing/2014/main" id="{9FA79E99-5BE8-438F-9594-0309D8D7A62E}"/>
                  </a:ext>
                </a:extLst>
              </p:cNvPr>
              <p:cNvSpPr/>
              <p:nvPr userDrawn="1"/>
            </p:nvSpPr>
            <p:spPr>
              <a:xfrm flipV="1">
                <a:off x="4707001" y="6553202"/>
                <a:ext cx="387525" cy="87086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92" name="Rectangle 60">
                <a:extLst>
                  <a:ext uri="{FF2B5EF4-FFF2-40B4-BE49-F238E27FC236}">
                    <a16:creationId xmlns:a16="http://schemas.microsoft.com/office/drawing/2014/main" id="{1F16F3ED-A7E7-40E0-AA90-3978D3815C0C}"/>
                  </a:ext>
                </a:extLst>
              </p:cNvPr>
              <p:cNvSpPr/>
              <p:nvPr userDrawn="1"/>
            </p:nvSpPr>
            <p:spPr>
              <a:xfrm flipV="1">
                <a:off x="5097748" y="6553203"/>
                <a:ext cx="387525" cy="8708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93" name="Rectangle 61">
                <a:extLst>
                  <a:ext uri="{FF2B5EF4-FFF2-40B4-BE49-F238E27FC236}">
                    <a16:creationId xmlns:a16="http://schemas.microsoft.com/office/drawing/2014/main" id="{02580B3B-2029-4EFA-8725-A89A68682128}"/>
                  </a:ext>
                </a:extLst>
              </p:cNvPr>
              <p:cNvSpPr/>
              <p:nvPr userDrawn="1"/>
            </p:nvSpPr>
            <p:spPr>
              <a:xfrm flipV="1">
                <a:off x="5488500" y="6553202"/>
                <a:ext cx="387525" cy="8708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94" name="Rectangle 62">
                <a:extLst>
                  <a:ext uri="{FF2B5EF4-FFF2-40B4-BE49-F238E27FC236}">
                    <a16:creationId xmlns:a16="http://schemas.microsoft.com/office/drawing/2014/main" id="{59A084D3-1BB4-49B8-B3B5-9BFA6B439BF7}"/>
                  </a:ext>
                </a:extLst>
              </p:cNvPr>
              <p:cNvSpPr/>
              <p:nvPr userDrawn="1"/>
            </p:nvSpPr>
            <p:spPr>
              <a:xfrm flipV="1">
                <a:off x="3937607" y="6551888"/>
                <a:ext cx="387525" cy="87086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176" name="Group 18">
              <a:extLst>
                <a:ext uri="{FF2B5EF4-FFF2-40B4-BE49-F238E27FC236}">
                  <a16:creationId xmlns:a16="http://schemas.microsoft.com/office/drawing/2014/main" id="{A0588D3E-27D7-4905-A955-A61B254DD860}"/>
                </a:ext>
              </a:extLst>
            </p:cNvPr>
            <p:cNvGrpSpPr/>
            <p:nvPr/>
          </p:nvGrpSpPr>
          <p:grpSpPr>
            <a:xfrm>
              <a:off x="2638670" y="1772816"/>
              <a:ext cx="3844150" cy="3933111"/>
              <a:chOff x="2805800" y="1639598"/>
              <a:chExt cx="3844150" cy="3933111"/>
            </a:xfrm>
          </p:grpSpPr>
          <p:sp>
            <p:nvSpPr>
              <p:cNvPr id="177" name="TextBox 176">
                <a:extLst>
                  <a:ext uri="{FF2B5EF4-FFF2-40B4-BE49-F238E27FC236}">
                    <a16:creationId xmlns:a16="http://schemas.microsoft.com/office/drawing/2014/main" id="{A11BF06C-9888-4F1F-84F8-358B503ADE91}"/>
                  </a:ext>
                </a:extLst>
              </p:cNvPr>
              <p:cNvSpPr txBox="1"/>
              <p:nvPr/>
            </p:nvSpPr>
            <p:spPr>
              <a:xfrm>
                <a:off x="3648485" y="4170892"/>
                <a:ext cx="224204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Your Text  Here</a:t>
                </a:r>
                <a:endParaRPr lang="ko-KR" altLang="en-US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grpSp>
            <p:nvGrpSpPr>
              <p:cNvPr id="178" name="Group 13">
                <a:extLst>
                  <a:ext uri="{FF2B5EF4-FFF2-40B4-BE49-F238E27FC236}">
                    <a16:creationId xmlns:a16="http://schemas.microsoft.com/office/drawing/2014/main" id="{19221CFC-976A-4A75-AA5C-08831C259105}"/>
                  </a:ext>
                </a:extLst>
              </p:cNvPr>
              <p:cNvGrpSpPr/>
              <p:nvPr/>
            </p:nvGrpSpPr>
            <p:grpSpPr>
              <a:xfrm>
                <a:off x="3887267" y="3077685"/>
                <a:ext cx="1675988" cy="927379"/>
                <a:chOff x="1835696" y="2493540"/>
                <a:chExt cx="4684858" cy="2592288"/>
              </a:xfrm>
              <a:solidFill>
                <a:schemeClr val="tx1">
                  <a:lumMod val="75000"/>
                  <a:lumOff val="25000"/>
                </a:schemeClr>
              </a:solidFill>
            </p:grpSpPr>
            <p:sp>
              <p:nvSpPr>
                <p:cNvPr id="186" name="Rounded Rectangle 3">
                  <a:extLst>
                    <a:ext uri="{FF2B5EF4-FFF2-40B4-BE49-F238E27FC236}">
                      <a16:creationId xmlns:a16="http://schemas.microsoft.com/office/drawing/2014/main" id="{41F92972-BC52-449F-807D-27B6D9C76787}"/>
                    </a:ext>
                  </a:extLst>
                </p:cNvPr>
                <p:cNvSpPr/>
                <p:nvPr userDrawn="1"/>
              </p:nvSpPr>
              <p:spPr>
                <a:xfrm>
                  <a:off x="2335414" y="2493540"/>
                  <a:ext cx="3685422" cy="23736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248472" h="2736304">
                      <a:moveTo>
                        <a:pt x="144016" y="144016"/>
                      </a:moveTo>
                      <a:lnTo>
                        <a:pt x="144016" y="2520280"/>
                      </a:lnTo>
                      <a:lnTo>
                        <a:pt x="4104456" y="2520280"/>
                      </a:lnTo>
                      <a:lnTo>
                        <a:pt x="4104456" y="144016"/>
                      </a:lnTo>
                      <a:close/>
                      <a:moveTo>
                        <a:pt x="119332" y="0"/>
                      </a:moveTo>
                      <a:lnTo>
                        <a:pt x="4129140" y="0"/>
                      </a:lnTo>
                      <a:cubicBezTo>
                        <a:pt x="4195045" y="0"/>
                        <a:pt x="4248472" y="53427"/>
                        <a:pt x="4248472" y="119332"/>
                      </a:cubicBezTo>
                      <a:lnTo>
                        <a:pt x="4248472" y="2736304"/>
                      </a:lnTo>
                      <a:lnTo>
                        <a:pt x="0" y="2736304"/>
                      </a:lnTo>
                      <a:lnTo>
                        <a:pt x="0" y="119332"/>
                      </a:lnTo>
                      <a:cubicBezTo>
                        <a:pt x="0" y="53427"/>
                        <a:pt x="53427" y="0"/>
                        <a:pt x="119332" y="0"/>
                      </a:cubicBezTo>
                      <a:close/>
                    </a:path>
                  </a:pathLst>
                </a:custGeom>
                <a:solidFill>
                  <a:schemeClr val="tx1">
                    <a:lumMod val="75000"/>
                    <a:lumOff val="25000"/>
                  </a:schemeClr>
                </a:solidFill>
                <a:ln w="12700"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lvl="0" algn="ctr"/>
                  <a:endParaRPr lang="en-US"/>
                </a:p>
              </p:txBody>
            </p:sp>
            <p:sp>
              <p:nvSpPr>
                <p:cNvPr id="187" name="Rectangle 44">
                  <a:extLst>
                    <a:ext uri="{FF2B5EF4-FFF2-40B4-BE49-F238E27FC236}">
                      <a16:creationId xmlns:a16="http://schemas.microsoft.com/office/drawing/2014/main" id="{13BFE9C5-EF89-4717-A854-30046FBC8451}"/>
                    </a:ext>
                  </a:extLst>
                </p:cNvPr>
                <p:cNvSpPr/>
                <p:nvPr userDrawn="1"/>
              </p:nvSpPr>
              <p:spPr>
                <a:xfrm>
                  <a:off x="1835696" y="4867201"/>
                  <a:ext cx="4684858" cy="124930"/>
                </a:xfrm>
                <a:prstGeom prst="rect">
                  <a:avLst/>
                </a:prstGeom>
                <a:grpFill/>
                <a:ln w="12700"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lvl="0" algn="ctr"/>
                  <a:endParaRPr lang="en-US"/>
                </a:p>
              </p:txBody>
            </p:sp>
            <p:sp>
              <p:nvSpPr>
                <p:cNvPr id="188" name="Trapezoid 45">
                  <a:extLst>
                    <a:ext uri="{FF2B5EF4-FFF2-40B4-BE49-F238E27FC236}">
                      <a16:creationId xmlns:a16="http://schemas.microsoft.com/office/drawing/2014/main" id="{BBBDBD9C-2625-4572-B235-B2BA08733B7C}"/>
                    </a:ext>
                  </a:extLst>
                </p:cNvPr>
                <p:cNvSpPr/>
                <p:nvPr userDrawn="1"/>
              </p:nvSpPr>
              <p:spPr>
                <a:xfrm rot="10800000">
                  <a:off x="1835696" y="4992131"/>
                  <a:ext cx="4684858" cy="93697"/>
                </a:xfrm>
                <a:prstGeom prst="trapezoid">
                  <a:avLst>
                    <a:gd name="adj" fmla="val 129851"/>
                  </a:avLst>
                </a:prstGeom>
                <a:grpFill/>
                <a:ln w="12700"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lvl="0" algn="ctr"/>
                  <a:endParaRPr lang="en-US"/>
                </a:p>
              </p:txBody>
            </p:sp>
            <p:sp>
              <p:nvSpPr>
                <p:cNvPr id="189" name="Rectangle 42">
                  <a:extLst>
                    <a:ext uri="{FF2B5EF4-FFF2-40B4-BE49-F238E27FC236}">
                      <a16:creationId xmlns:a16="http://schemas.microsoft.com/office/drawing/2014/main" id="{9ACA7DF8-B14D-4674-8085-91923102BE17}"/>
                    </a:ext>
                  </a:extLst>
                </p:cNvPr>
                <p:cNvSpPr/>
                <p:nvPr userDrawn="1"/>
              </p:nvSpPr>
              <p:spPr>
                <a:xfrm>
                  <a:off x="3929549" y="4904844"/>
                  <a:ext cx="497151" cy="45093"/>
                </a:xfrm>
                <a:prstGeom prst="rect">
                  <a:avLst/>
                </a:prstGeom>
                <a:grpFill/>
                <a:ln w="12700"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lvl="0" algn="ctr"/>
                  <a:endParaRPr lang="en-US"/>
                </a:p>
              </p:txBody>
            </p:sp>
          </p:grpSp>
          <p:sp>
            <p:nvSpPr>
              <p:cNvPr id="179" name="Block Arc 14">
                <a:extLst>
                  <a:ext uri="{FF2B5EF4-FFF2-40B4-BE49-F238E27FC236}">
                    <a16:creationId xmlns:a16="http://schemas.microsoft.com/office/drawing/2014/main" id="{925F7F61-1AC8-4707-AF80-B0043619AAFF}"/>
                  </a:ext>
                </a:extLst>
              </p:cNvPr>
              <p:cNvSpPr/>
              <p:nvPr/>
            </p:nvSpPr>
            <p:spPr>
              <a:xfrm>
                <a:off x="2891333" y="1904854"/>
                <a:ext cx="3667855" cy="3667855"/>
              </a:xfrm>
              <a:prstGeom prst="blockArc">
                <a:avLst>
                  <a:gd name="adj1" fmla="val 5393158"/>
                  <a:gd name="adj2" fmla="val 1720847"/>
                  <a:gd name="adj3" fmla="val 2141"/>
                </a:avLst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80" name="Rectangle 15">
                <a:extLst>
                  <a:ext uri="{FF2B5EF4-FFF2-40B4-BE49-F238E27FC236}">
                    <a16:creationId xmlns:a16="http://schemas.microsoft.com/office/drawing/2014/main" id="{2549B4B6-5D22-4EEC-9E89-E878EA7FE0FE}"/>
                  </a:ext>
                </a:extLst>
              </p:cNvPr>
              <p:cNvSpPr/>
              <p:nvPr/>
            </p:nvSpPr>
            <p:spPr>
              <a:xfrm>
                <a:off x="4677191" y="4890845"/>
                <a:ext cx="88927" cy="681864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1" name="Oval 16">
                <a:extLst>
                  <a:ext uri="{FF2B5EF4-FFF2-40B4-BE49-F238E27FC236}">
                    <a16:creationId xmlns:a16="http://schemas.microsoft.com/office/drawing/2014/main" id="{D7291905-8145-41E6-978A-FEEE50B8364D}"/>
                  </a:ext>
                </a:extLst>
              </p:cNvPr>
              <p:cNvSpPr/>
              <p:nvPr/>
            </p:nvSpPr>
            <p:spPr>
              <a:xfrm>
                <a:off x="5950434" y="4366394"/>
                <a:ext cx="699516" cy="699516"/>
              </a:xfrm>
              <a:prstGeom prst="ellipse">
                <a:avLst/>
              </a:prstGeom>
              <a:solidFill>
                <a:schemeClr val="accent5"/>
              </a:solidFill>
              <a:ln w="53975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2" name="Oval 50">
                <a:extLst>
                  <a:ext uri="{FF2B5EF4-FFF2-40B4-BE49-F238E27FC236}">
                    <a16:creationId xmlns:a16="http://schemas.microsoft.com/office/drawing/2014/main" id="{A5132745-EB80-490B-BD74-D186600A7452}"/>
                  </a:ext>
                </a:extLst>
              </p:cNvPr>
              <p:cNvSpPr/>
              <p:nvPr/>
            </p:nvSpPr>
            <p:spPr>
              <a:xfrm>
                <a:off x="4412588" y="1639598"/>
                <a:ext cx="699516" cy="699516"/>
              </a:xfrm>
              <a:prstGeom prst="ellipse">
                <a:avLst/>
              </a:prstGeom>
              <a:solidFill>
                <a:schemeClr val="accent3"/>
              </a:solidFill>
              <a:ln w="53975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3" name="Oval 51">
                <a:extLst>
                  <a:ext uri="{FF2B5EF4-FFF2-40B4-BE49-F238E27FC236}">
                    <a16:creationId xmlns:a16="http://schemas.microsoft.com/office/drawing/2014/main" id="{B45E7AF1-A629-41AF-B252-66E3509A7920}"/>
                  </a:ext>
                </a:extLst>
              </p:cNvPr>
              <p:cNvSpPr/>
              <p:nvPr/>
            </p:nvSpPr>
            <p:spPr>
              <a:xfrm>
                <a:off x="2805800" y="2610376"/>
                <a:ext cx="699516" cy="699516"/>
              </a:xfrm>
              <a:prstGeom prst="ellipse">
                <a:avLst/>
              </a:prstGeom>
              <a:solidFill>
                <a:schemeClr val="accent2"/>
              </a:solidFill>
              <a:ln w="53975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4" name="Oval 52">
                <a:extLst>
                  <a:ext uri="{FF2B5EF4-FFF2-40B4-BE49-F238E27FC236}">
                    <a16:creationId xmlns:a16="http://schemas.microsoft.com/office/drawing/2014/main" id="{B9C17C44-2773-4A13-98E5-2D970E2EB2A4}"/>
                  </a:ext>
                </a:extLst>
              </p:cNvPr>
              <p:cNvSpPr/>
              <p:nvPr/>
            </p:nvSpPr>
            <p:spPr>
              <a:xfrm>
                <a:off x="2895523" y="4366394"/>
                <a:ext cx="699516" cy="699516"/>
              </a:xfrm>
              <a:prstGeom prst="ellipse">
                <a:avLst/>
              </a:prstGeom>
              <a:solidFill>
                <a:schemeClr val="accent1"/>
              </a:solidFill>
              <a:ln w="53975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5" name="Oval 53">
                <a:extLst>
                  <a:ext uri="{FF2B5EF4-FFF2-40B4-BE49-F238E27FC236}">
                    <a16:creationId xmlns:a16="http://schemas.microsoft.com/office/drawing/2014/main" id="{CD0CD5B4-8CA6-4F7C-A014-9685847762AC}"/>
                  </a:ext>
                </a:extLst>
              </p:cNvPr>
              <p:cNvSpPr/>
              <p:nvPr/>
            </p:nvSpPr>
            <p:spPr>
              <a:xfrm>
                <a:off x="5936696" y="2510253"/>
                <a:ext cx="699516" cy="699516"/>
              </a:xfrm>
              <a:prstGeom prst="ellipse">
                <a:avLst/>
              </a:prstGeom>
              <a:solidFill>
                <a:schemeClr val="accent4"/>
              </a:solidFill>
              <a:ln w="53975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grpSp>
        <p:nvGrpSpPr>
          <p:cNvPr id="195" name="Group 64">
            <a:extLst>
              <a:ext uri="{FF2B5EF4-FFF2-40B4-BE49-F238E27FC236}">
                <a16:creationId xmlns:a16="http://schemas.microsoft.com/office/drawing/2014/main" id="{8741B7D8-E7D5-49B8-B2CD-77B437B46D6D}"/>
              </a:ext>
            </a:extLst>
          </p:cNvPr>
          <p:cNvGrpSpPr/>
          <p:nvPr/>
        </p:nvGrpSpPr>
        <p:grpSpPr>
          <a:xfrm>
            <a:off x="7581472" y="1852973"/>
            <a:ext cx="2969298" cy="899548"/>
            <a:chOff x="1130190" y="4149080"/>
            <a:chExt cx="1523461" cy="899548"/>
          </a:xfrm>
        </p:grpSpPr>
        <p:sp>
          <p:nvSpPr>
            <p:cNvPr id="196" name="TextBox 195">
              <a:extLst>
                <a:ext uri="{FF2B5EF4-FFF2-40B4-BE49-F238E27FC236}">
                  <a16:creationId xmlns:a16="http://schemas.microsoft.com/office/drawing/2014/main" id="{AAE84C56-43DB-48DE-8D73-D51A8B0435FC}"/>
                </a:ext>
              </a:extLst>
            </p:cNvPr>
            <p:cNvSpPr txBox="1"/>
            <p:nvPr/>
          </p:nvSpPr>
          <p:spPr>
            <a:xfrm>
              <a:off x="1130190" y="4149080"/>
              <a:ext cx="152346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accent3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  <p:sp>
          <p:nvSpPr>
            <p:cNvPr id="197" name="TextBox 196">
              <a:extLst>
                <a:ext uri="{FF2B5EF4-FFF2-40B4-BE49-F238E27FC236}">
                  <a16:creationId xmlns:a16="http://schemas.microsoft.com/office/drawing/2014/main" id="{1CFCCFC6-B4B3-405C-A8D8-70F88FEA263A}"/>
                </a:ext>
              </a:extLst>
            </p:cNvPr>
            <p:cNvSpPr txBox="1"/>
            <p:nvPr/>
          </p:nvSpPr>
          <p:spPr>
            <a:xfrm>
              <a:off x="1130190" y="4402297"/>
              <a:ext cx="152346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98" name="Group 67">
            <a:extLst>
              <a:ext uri="{FF2B5EF4-FFF2-40B4-BE49-F238E27FC236}">
                <a16:creationId xmlns:a16="http://schemas.microsoft.com/office/drawing/2014/main" id="{C7D36ADB-8A57-4537-8346-DA3796E59FB2}"/>
              </a:ext>
            </a:extLst>
          </p:cNvPr>
          <p:cNvGrpSpPr/>
          <p:nvPr/>
        </p:nvGrpSpPr>
        <p:grpSpPr>
          <a:xfrm>
            <a:off x="8342818" y="3265603"/>
            <a:ext cx="2969298" cy="899548"/>
            <a:chOff x="1130190" y="4149080"/>
            <a:chExt cx="1523461" cy="899548"/>
          </a:xfrm>
        </p:grpSpPr>
        <p:sp>
          <p:nvSpPr>
            <p:cNvPr id="199" name="TextBox 198">
              <a:extLst>
                <a:ext uri="{FF2B5EF4-FFF2-40B4-BE49-F238E27FC236}">
                  <a16:creationId xmlns:a16="http://schemas.microsoft.com/office/drawing/2014/main" id="{C9079F2F-38FC-4BEB-8D98-99DD6EF5AD65}"/>
                </a:ext>
              </a:extLst>
            </p:cNvPr>
            <p:cNvSpPr txBox="1"/>
            <p:nvPr/>
          </p:nvSpPr>
          <p:spPr>
            <a:xfrm>
              <a:off x="1130190" y="4149080"/>
              <a:ext cx="152346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accent4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  <p:sp>
          <p:nvSpPr>
            <p:cNvPr id="200" name="TextBox 199">
              <a:extLst>
                <a:ext uri="{FF2B5EF4-FFF2-40B4-BE49-F238E27FC236}">
                  <a16:creationId xmlns:a16="http://schemas.microsoft.com/office/drawing/2014/main" id="{982C0EDB-FB69-4E4E-9558-33B5F678C2F0}"/>
                </a:ext>
              </a:extLst>
            </p:cNvPr>
            <p:cNvSpPr txBox="1"/>
            <p:nvPr/>
          </p:nvSpPr>
          <p:spPr>
            <a:xfrm>
              <a:off x="1130190" y="4402297"/>
              <a:ext cx="152346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01" name="Group 70">
            <a:extLst>
              <a:ext uri="{FF2B5EF4-FFF2-40B4-BE49-F238E27FC236}">
                <a16:creationId xmlns:a16="http://schemas.microsoft.com/office/drawing/2014/main" id="{352A8AC4-F820-433F-8FDC-06D0FDCE241B}"/>
              </a:ext>
            </a:extLst>
          </p:cNvPr>
          <p:cNvGrpSpPr/>
          <p:nvPr/>
        </p:nvGrpSpPr>
        <p:grpSpPr>
          <a:xfrm>
            <a:off x="8342818" y="4678233"/>
            <a:ext cx="2969298" cy="899548"/>
            <a:chOff x="1130190" y="4149080"/>
            <a:chExt cx="1523461" cy="899548"/>
          </a:xfrm>
        </p:grpSpPr>
        <p:sp>
          <p:nvSpPr>
            <p:cNvPr id="202" name="TextBox 201">
              <a:extLst>
                <a:ext uri="{FF2B5EF4-FFF2-40B4-BE49-F238E27FC236}">
                  <a16:creationId xmlns:a16="http://schemas.microsoft.com/office/drawing/2014/main" id="{F9BB0CA6-7B5A-4E85-8A0B-BE0AFC2D4433}"/>
                </a:ext>
              </a:extLst>
            </p:cNvPr>
            <p:cNvSpPr txBox="1"/>
            <p:nvPr/>
          </p:nvSpPr>
          <p:spPr>
            <a:xfrm>
              <a:off x="1130190" y="4149080"/>
              <a:ext cx="152346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accent5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5"/>
                </a:solidFill>
                <a:cs typeface="Arial" pitchFamily="34" charset="0"/>
              </a:endParaRPr>
            </a:p>
          </p:txBody>
        </p:sp>
        <p:sp>
          <p:nvSpPr>
            <p:cNvPr id="203" name="TextBox 202">
              <a:extLst>
                <a:ext uri="{FF2B5EF4-FFF2-40B4-BE49-F238E27FC236}">
                  <a16:creationId xmlns:a16="http://schemas.microsoft.com/office/drawing/2014/main" id="{4A15ED49-30B1-42A6-9B1B-3F364C17745D}"/>
                </a:ext>
              </a:extLst>
            </p:cNvPr>
            <p:cNvSpPr txBox="1"/>
            <p:nvPr/>
          </p:nvSpPr>
          <p:spPr>
            <a:xfrm>
              <a:off x="1130190" y="4402297"/>
              <a:ext cx="152346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04" name="Group 73">
            <a:extLst>
              <a:ext uri="{FF2B5EF4-FFF2-40B4-BE49-F238E27FC236}">
                <a16:creationId xmlns:a16="http://schemas.microsoft.com/office/drawing/2014/main" id="{C1633254-23F0-4BB1-AB04-1790F1A3E77A}"/>
              </a:ext>
            </a:extLst>
          </p:cNvPr>
          <p:cNvGrpSpPr/>
          <p:nvPr/>
        </p:nvGrpSpPr>
        <p:grpSpPr>
          <a:xfrm>
            <a:off x="832337" y="3265603"/>
            <a:ext cx="2977822" cy="899548"/>
            <a:chOff x="1130190" y="4149080"/>
            <a:chExt cx="1523461" cy="899548"/>
          </a:xfrm>
        </p:grpSpPr>
        <p:sp>
          <p:nvSpPr>
            <p:cNvPr id="205" name="TextBox 204">
              <a:extLst>
                <a:ext uri="{FF2B5EF4-FFF2-40B4-BE49-F238E27FC236}">
                  <a16:creationId xmlns:a16="http://schemas.microsoft.com/office/drawing/2014/main" id="{81186E60-C9EA-4705-8E65-453EC65BE9B2}"/>
                </a:ext>
              </a:extLst>
            </p:cNvPr>
            <p:cNvSpPr txBox="1"/>
            <p:nvPr/>
          </p:nvSpPr>
          <p:spPr>
            <a:xfrm>
              <a:off x="1130190" y="4149080"/>
              <a:ext cx="152346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206" name="TextBox 205">
              <a:extLst>
                <a:ext uri="{FF2B5EF4-FFF2-40B4-BE49-F238E27FC236}">
                  <a16:creationId xmlns:a16="http://schemas.microsoft.com/office/drawing/2014/main" id="{EDB91CB9-AD83-4AEB-B966-A5588EC54B13}"/>
                </a:ext>
              </a:extLst>
            </p:cNvPr>
            <p:cNvSpPr txBox="1"/>
            <p:nvPr/>
          </p:nvSpPr>
          <p:spPr>
            <a:xfrm>
              <a:off x="1130190" y="4402297"/>
              <a:ext cx="152346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07" name="Group 76">
            <a:extLst>
              <a:ext uri="{FF2B5EF4-FFF2-40B4-BE49-F238E27FC236}">
                <a16:creationId xmlns:a16="http://schemas.microsoft.com/office/drawing/2014/main" id="{6519D825-7FDC-4FF6-9E4C-BB6737F18550}"/>
              </a:ext>
            </a:extLst>
          </p:cNvPr>
          <p:cNvGrpSpPr/>
          <p:nvPr/>
        </p:nvGrpSpPr>
        <p:grpSpPr>
          <a:xfrm>
            <a:off x="832337" y="4510389"/>
            <a:ext cx="2977822" cy="899548"/>
            <a:chOff x="1130190" y="4149080"/>
            <a:chExt cx="1523461" cy="899548"/>
          </a:xfrm>
        </p:grpSpPr>
        <p:sp>
          <p:nvSpPr>
            <p:cNvPr id="208" name="TextBox 207">
              <a:extLst>
                <a:ext uri="{FF2B5EF4-FFF2-40B4-BE49-F238E27FC236}">
                  <a16:creationId xmlns:a16="http://schemas.microsoft.com/office/drawing/2014/main" id="{6F31A53C-9BB1-427D-B9F3-59253D55ED66}"/>
                </a:ext>
              </a:extLst>
            </p:cNvPr>
            <p:cNvSpPr txBox="1"/>
            <p:nvPr/>
          </p:nvSpPr>
          <p:spPr>
            <a:xfrm>
              <a:off x="1130190" y="4149080"/>
              <a:ext cx="152346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209" name="TextBox 208">
              <a:extLst>
                <a:ext uri="{FF2B5EF4-FFF2-40B4-BE49-F238E27FC236}">
                  <a16:creationId xmlns:a16="http://schemas.microsoft.com/office/drawing/2014/main" id="{4693AB3B-CA9A-4352-97C5-0CD63EC1E5B0}"/>
                </a:ext>
              </a:extLst>
            </p:cNvPr>
            <p:cNvSpPr txBox="1"/>
            <p:nvPr/>
          </p:nvSpPr>
          <p:spPr>
            <a:xfrm>
              <a:off x="1130190" y="4402297"/>
              <a:ext cx="152346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10" name="Parallelogram 15">
            <a:extLst>
              <a:ext uri="{FF2B5EF4-FFF2-40B4-BE49-F238E27FC236}">
                <a16:creationId xmlns:a16="http://schemas.microsoft.com/office/drawing/2014/main" id="{E46FFE6C-49F4-49A8-804C-55094CFC66B7}"/>
              </a:ext>
            </a:extLst>
          </p:cNvPr>
          <p:cNvSpPr/>
          <p:nvPr/>
        </p:nvSpPr>
        <p:spPr>
          <a:xfrm flipH="1">
            <a:off x="4433070" y="4955664"/>
            <a:ext cx="357672" cy="357672"/>
          </a:xfrm>
          <a:custGeom>
            <a:avLst/>
            <a:gdLst/>
            <a:ahLst/>
            <a:cxnLst/>
            <a:rect l="l" t="t" r="r" b="b"/>
            <a:pathLst>
              <a:path w="3242753" h="3227814">
                <a:moveTo>
                  <a:pt x="1621376" y="1043635"/>
                </a:moveTo>
                <a:cubicBezTo>
                  <a:pt x="1557188" y="1043635"/>
                  <a:pt x="1505154" y="1095669"/>
                  <a:pt x="1505154" y="1159857"/>
                </a:cubicBezTo>
                <a:lnTo>
                  <a:pt x="1505154" y="1625483"/>
                </a:lnTo>
                <a:lnTo>
                  <a:pt x="1033577" y="1625483"/>
                </a:lnTo>
                <a:cubicBezTo>
                  <a:pt x="969389" y="1625483"/>
                  <a:pt x="917355" y="1677517"/>
                  <a:pt x="917355" y="1741705"/>
                </a:cubicBezTo>
                <a:cubicBezTo>
                  <a:pt x="917355" y="1805893"/>
                  <a:pt x="969389" y="1857927"/>
                  <a:pt x="1033577" y="1857927"/>
                </a:cubicBezTo>
                <a:lnTo>
                  <a:pt x="1614688" y="1857927"/>
                </a:lnTo>
                <a:lnTo>
                  <a:pt x="1619859" y="1856884"/>
                </a:lnTo>
                <a:cubicBezTo>
                  <a:pt x="1620361" y="1857187"/>
                  <a:pt x="1620868" y="1857190"/>
                  <a:pt x="1621376" y="1857190"/>
                </a:cubicBezTo>
                <a:cubicBezTo>
                  <a:pt x="1685564" y="1857190"/>
                  <a:pt x="1737598" y="1805156"/>
                  <a:pt x="1737598" y="1740968"/>
                </a:cubicBezTo>
                <a:lnTo>
                  <a:pt x="1737598" y="1159857"/>
                </a:lnTo>
                <a:cubicBezTo>
                  <a:pt x="1737598" y="1095669"/>
                  <a:pt x="1685564" y="1043635"/>
                  <a:pt x="1621376" y="1043635"/>
                </a:cubicBezTo>
                <a:close/>
                <a:moveTo>
                  <a:pt x="1621376" y="628818"/>
                </a:moveTo>
                <a:cubicBezTo>
                  <a:pt x="2206882" y="628818"/>
                  <a:pt x="2681529" y="1103464"/>
                  <a:pt x="2681529" y="1688970"/>
                </a:cubicBezTo>
                <a:cubicBezTo>
                  <a:pt x="2681529" y="2274476"/>
                  <a:pt x="2206882" y="2749122"/>
                  <a:pt x="1621376" y="2749122"/>
                </a:cubicBezTo>
                <a:cubicBezTo>
                  <a:pt x="1035870" y="2749122"/>
                  <a:pt x="561223" y="2274476"/>
                  <a:pt x="561223" y="1688970"/>
                </a:cubicBezTo>
                <a:cubicBezTo>
                  <a:pt x="561223" y="1103464"/>
                  <a:pt x="1035870" y="628818"/>
                  <a:pt x="1621376" y="628818"/>
                </a:cubicBezTo>
                <a:close/>
                <a:moveTo>
                  <a:pt x="1621376" y="424596"/>
                </a:moveTo>
                <a:cubicBezTo>
                  <a:pt x="923081" y="424596"/>
                  <a:pt x="357001" y="990676"/>
                  <a:pt x="357001" y="1688970"/>
                </a:cubicBezTo>
                <a:cubicBezTo>
                  <a:pt x="357001" y="2128645"/>
                  <a:pt x="581423" y="2515905"/>
                  <a:pt x="922189" y="2742109"/>
                </a:cubicBezTo>
                <a:lnTo>
                  <a:pt x="652992" y="3227814"/>
                </a:lnTo>
                <a:lnTo>
                  <a:pt x="911997" y="3227814"/>
                </a:lnTo>
                <a:lnTo>
                  <a:pt x="1121304" y="2850168"/>
                </a:lnTo>
                <a:cubicBezTo>
                  <a:pt x="1274563" y="2916691"/>
                  <a:pt x="1443689" y="2953344"/>
                  <a:pt x="1621376" y="2953344"/>
                </a:cubicBezTo>
                <a:cubicBezTo>
                  <a:pt x="1799063" y="2953344"/>
                  <a:pt x="1968189" y="2916691"/>
                  <a:pt x="2121449" y="2850168"/>
                </a:cubicBezTo>
                <a:lnTo>
                  <a:pt x="2330755" y="3227814"/>
                </a:lnTo>
                <a:lnTo>
                  <a:pt x="2589760" y="3227814"/>
                </a:lnTo>
                <a:lnTo>
                  <a:pt x="2320563" y="2742109"/>
                </a:lnTo>
                <a:cubicBezTo>
                  <a:pt x="2661329" y="2515905"/>
                  <a:pt x="2885751" y="2128645"/>
                  <a:pt x="2885751" y="1688970"/>
                </a:cubicBezTo>
                <a:cubicBezTo>
                  <a:pt x="2885751" y="990676"/>
                  <a:pt x="2319671" y="424596"/>
                  <a:pt x="1621376" y="424596"/>
                </a:cubicBezTo>
                <a:close/>
                <a:moveTo>
                  <a:pt x="2599800" y="123238"/>
                </a:moveTo>
                <a:cubicBezTo>
                  <a:pt x="2434609" y="120698"/>
                  <a:pt x="2268460" y="180476"/>
                  <a:pt x="2139563" y="303161"/>
                </a:cubicBezTo>
                <a:lnTo>
                  <a:pt x="3057258" y="1232053"/>
                </a:lnTo>
                <a:cubicBezTo>
                  <a:pt x="3305736" y="977255"/>
                  <a:pt x="3304415" y="570405"/>
                  <a:pt x="3054287" y="317226"/>
                </a:cubicBezTo>
                <a:cubicBezTo>
                  <a:pt x="2929224" y="190636"/>
                  <a:pt x="2764991" y="125778"/>
                  <a:pt x="2599800" y="123238"/>
                </a:cubicBezTo>
                <a:close/>
                <a:moveTo>
                  <a:pt x="642953" y="123238"/>
                </a:moveTo>
                <a:cubicBezTo>
                  <a:pt x="477762" y="125778"/>
                  <a:pt x="313529" y="190636"/>
                  <a:pt x="188466" y="317226"/>
                </a:cubicBezTo>
                <a:cubicBezTo>
                  <a:pt x="-61662" y="570405"/>
                  <a:pt x="-62983" y="977255"/>
                  <a:pt x="185495" y="1232053"/>
                </a:cubicBezTo>
                <a:lnTo>
                  <a:pt x="1103190" y="303161"/>
                </a:lnTo>
                <a:cubicBezTo>
                  <a:pt x="974294" y="180476"/>
                  <a:pt x="808144" y="120698"/>
                  <a:pt x="642953" y="123238"/>
                </a:cubicBezTo>
                <a:close/>
                <a:moveTo>
                  <a:pt x="1722692" y="0"/>
                </a:moveTo>
                <a:lnTo>
                  <a:pt x="1520061" y="0"/>
                </a:lnTo>
                <a:cubicBezTo>
                  <a:pt x="1440152" y="0"/>
                  <a:pt x="1375373" y="64779"/>
                  <a:pt x="1375373" y="144688"/>
                </a:cubicBezTo>
                <a:lnTo>
                  <a:pt x="1375373" y="289376"/>
                </a:lnTo>
                <a:lnTo>
                  <a:pt x="1867380" y="289376"/>
                </a:lnTo>
                <a:lnTo>
                  <a:pt x="1867380" y="144688"/>
                </a:lnTo>
                <a:cubicBezTo>
                  <a:pt x="1867380" y="64779"/>
                  <a:pt x="1802601" y="0"/>
                  <a:pt x="172269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11" name="Rounded Rectangle 32">
            <a:extLst>
              <a:ext uri="{FF2B5EF4-FFF2-40B4-BE49-F238E27FC236}">
                <a16:creationId xmlns:a16="http://schemas.microsoft.com/office/drawing/2014/main" id="{B6B89894-F1A1-4250-9CF9-B69B29C9D706}"/>
              </a:ext>
            </a:extLst>
          </p:cNvPr>
          <p:cNvSpPr/>
          <p:nvPr/>
        </p:nvSpPr>
        <p:spPr>
          <a:xfrm>
            <a:off x="4358727" y="3223754"/>
            <a:ext cx="322637" cy="32263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12" name="Rectangle 9">
            <a:extLst>
              <a:ext uri="{FF2B5EF4-FFF2-40B4-BE49-F238E27FC236}">
                <a16:creationId xmlns:a16="http://schemas.microsoft.com/office/drawing/2014/main" id="{DB6DBF89-B7CB-4643-A977-6DA2D5D1756C}"/>
              </a:ext>
            </a:extLst>
          </p:cNvPr>
          <p:cNvSpPr/>
          <p:nvPr/>
        </p:nvSpPr>
        <p:spPr>
          <a:xfrm>
            <a:off x="7500683" y="4931436"/>
            <a:ext cx="371782" cy="371178"/>
          </a:xfrm>
          <a:custGeom>
            <a:avLst/>
            <a:gdLst/>
            <a:ahLst/>
            <a:cxnLst/>
            <a:rect l="l" t="t" r="r" b="b"/>
            <a:pathLst>
              <a:path w="3228210" h="3222968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13" name="Chord 15">
            <a:extLst>
              <a:ext uri="{FF2B5EF4-FFF2-40B4-BE49-F238E27FC236}">
                <a16:creationId xmlns:a16="http://schemas.microsoft.com/office/drawing/2014/main" id="{311BC873-4E17-4739-A15B-9DFE6A6010AB}"/>
              </a:ext>
            </a:extLst>
          </p:cNvPr>
          <p:cNvSpPr/>
          <p:nvPr/>
        </p:nvSpPr>
        <p:spPr>
          <a:xfrm>
            <a:off x="6031618" y="2180764"/>
            <a:ext cx="199125" cy="434146"/>
          </a:xfrm>
          <a:custGeom>
            <a:avLst/>
            <a:gdLst/>
            <a:ahLst/>
            <a:cxnLst/>
            <a:rect l="l" t="t" r="r" b="b"/>
            <a:pathLst>
              <a:path w="1492970" h="3255081">
                <a:moveTo>
                  <a:pt x="1492970" y="1569688"/>
                </a:moveTo>
                <a:cubicBezTo>
                  <a:pt x="1492970" y="1957118"/>
                  <a:pt x="1197680" y="2277765"/>
                  <a:pt x="816277" y="2310957"/>
                </a:cubicBezTo>
                <a:lnTo>
                  <a:pt x="816277" y="2787043"/>
                </a:lnTo>
                <a:cubicBezTo>
                  <a:pt x="873982" y="2789209"/>
                  <a:pt x="931009" y="2798017"/>
                  <a:pt x="986081" y="2811674"/>
                </a:cubicBezTo>
                <a:cubicBezTo>
                  <a:pt x="1252919" y="2877847"/>
                  <a:pt x="1430830" y="3046369"/>
                  <a:pt x="1433593" y="3235566"/>
                </a:cubicBezTo>
                <a:lnTo>
                  <a:pt x="57488" y="3255081"/>
                </a:lnTo>
                <a:cubicBezTo>
                  <a:pt x="47920" y="3062506"/>
                  <a:pt x="221127" y="2886615"/>
                  <a:pt x="490574" y="2815284"/>
                </a:cubicBezTo>
                <a:cubicBezTo>
                  <a:pt x="549928" y="2799571"/>
                  <a:pt x="611777" y="2789553"/>
                  <a:pt x="674460" y="2787163"/>
                </a:cubicBezTo>
                <a:lnTo>
                  <a:pt x="674460" y="2310809"/>
                </a:lnTo>
                <a:cubicBezTo>
                  <a:pt x="317470" y="2280245"/>
                  <a:pt x="28405" y="1994114"/>
                  <a:pt x="0" y="1627428"/>
                </a:cubicBezTo>
                <a:lnTo>
                  <a:pt x="142201" y="1616413"/>
                </a:lnTo>
                <a:cubicBezTo>
                  <a:pt x="167304" y="1940464"/>
                  <a:pt x="443969" y="2186771"/>
                  <a:pt x="768748" y="2174211"/>
                </a:cubicBezTo>
                <a:cubicBezTo>
                  <a:pt x="1093527" y="2161650"/>
                  <a:pt x="1350342" y="1894710"/>
                  <a:pt x="1350342" y="1569689"/>
                </a:cubicBezTo>
                <a:close/>
                <a:moveTo>
                  <a:pt x="745368" y="0"/>
                </a:moveTo>
                <a:cubicBezTo>
                  <a:pt x="989132" y="0"/>
                  <a:pt x="1186742" y="197610"/>
                  <a:pt x="1186742" y="441374"/>
                </a:cubicBezTo>
                <a:lnTo>
                  <a:pt x="1186742" y="1575353"/>
                </a:lnTo>
                <a:cubicBezTo>
                  <a:pt x="1186742" y="1819117"/>
                  <a:pt x="989132" y="2016727"/>
                  <a:pt x="745368" y="2016727"/>
                </a:cubicBezTo>
                <a:cubicBezTo>
                  <a:pt x="501604" y="2016727"/>
                  <a:pt x="303994" y="1819117"/>
                  <a:pt x="303994" y="1575353"/>
                </a:cubicBezTo>
                <a:lnTo>
                  <a:pt x="303994" y="441374"/>
                </a:lnTo>
                <a:cubicBezTo>
                  <a:pt x="303994" y="197610"/>
                  <a:pt x="501604" y="0"/>
                  <a:pt x="74536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14" name="Rectangle 16">
            <a:extLst>
              <a:ext uri="{FF2B5EF4-FFF2-40B4-BE49-F238E27FC236}">
                <a16:creationId xmlns:a16="http://schemas.microsoft.com/office/drawing/2014/main" id="{5DEDA38E-56C5-472D-B203-5752F7D0E3B5}"/>
              </a:ext>
            </a:extLst>
          </p:cNvPr>
          <p:cNvSpPr/>
          <p:nvPr/>
        </p:nvSpPr>
        <p:spPr>
          <a:xfrm>
            <a:off x="7450401" y="3147392"/>
            <a:ext cx="394118" cy="259020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11180</TotalTime>
  <Words>148</Words>
  <Application>Microsoft Office PowerPoint</Application>
  <PresentationFormat>와이드스크린</PresentationFormat>
  <Paragraphs>14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15</cp:revision>
  <dcterms:created xsi:type="dcterms:W3CDTF">2018-02-18T19:39:47Z</dcterms:created>
  <dcterms:modified xsi:type="dcterms:W3CDTF">2018-05-03T01:59:40Z</dcterms:modified>
</cp:coreProperties>
</file>