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4" name="Group 9">
            <a:extLst>
              <a:ext uri="{FF2B5EF4-FFF2-40B4-BE49-F238E27FC236}">
                <a16:creationId xmlns:a16="http://schemas.microsoft.com/office/drawing/2014/main" id="{C9E68113-CB40-4D1E-8D98-7B65DACAAEF3}"/>
              </a:ext>
            </a:extLst>
          </p:cNvPr>
          <p:cNvGrpSpPr/>
          <p:nvPr/>
        </p:nvGrpSpPr>
        <p:grpSpPr>
          <a:xfrm>
            <a:off x="5389056" y="2955908"/>
            <a:ext cx="1413888" cy="2006798"/>
            <a:chOff x="3806184" y="2777603"/>
            <a:chExt cx="1526178" cy="2166176"/>
          </a:xfrm>
        </p:grpSpPr>
        <p:sp>
          <p:nvSpPr>
            <p:cNvPr id="45" name="Freeform 5">
              <a:extLst>
                <a:ext uri="{FF2B5EF4-FFF2-40B4-BE49-F238E27FC236}">
                  <a16:creationId xmlns:a16="http://schemas.microsoft.com/office/drawing/2014/main" id="{52461A9D-E3EC-462D-B367-212DA1FF0443}"/>
                </a:ext>
              </a:extLst>
            </p:cNvPr>
            <p:cNvSpPr/>
            <p:nvPr/>
          </p:nvSpPr>
          <p:spPr>
            <a:xfrm>
              <a:off x="4563148" y="2777603"/>
              <a:ext cx="769214" cy="2166176"/>
            </a:xfrm>
            <a:custGeom>
              <a:avLst/>
              <a:gdLst/>
              <a:ahLst/>
              <a:cxnLst/>
              <a:rect l="l" t="t" r="r" b="b"/>
              <a:pathLst>
                <a:path w="769214" h="2166176">
                  <a:moveTo>
                    <a:pt x="13655" y="0"/>
                  </a:moveTo>
                  <a:cubicBezTo>
                    <a:pt x="383848" y="3034"/>
                    <a:pt x="754041" y="688805"/>
                    <a:pt x="769214" y="1110582"/>
                  </a:cubicBezTo>
                  <a:cubicBezTo>
                    <a:pt x="763164" y="1760939"/>
                    <a:pt x="485720" y="2148949"/>
                    <a:pt x="0" y="2166176"/>
                  </a:cubicBezTo>
                  <a:lnTo>
                    <a:pt x="0" y="1147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CA337600-1087-42AD-AAB0-A062BCF30CCE}"/>
                </a:ext>
              </a:extLst>
            </p:cNvPr>
            <p:cNvSpPr/>
            <p:nvPr/>
          </p:nvSpPr>
          <p:spPr>
            <a:xfrm>
              <a:off x="3806184" y="2777603"/>
              <a:ext cx="769213" cy="2165396"/>
            </a:xfrm>
            <a:custGeom>
              <a:avLst/>
              <a:gdLst/>
              <a:ahLst/>
              <a:cxnLst/>
              <a:rect l="l" t="t" r="r" b="b"/>
              <a:pathLst>
                <a:path w="769213" h="2165396">
                  <a:moveTo>
                    <a:pt x="769213" y="0"/>
                  </a:moveTo>
                  <a:lnTo>
                    <a:pt x="769213" y="2165029"/>
                  </a:lnTo>
                  <a:lnTo>
                    <a:pt x="764662" y="2165396"/>
                  </a:lnTo>
                  <a:cubicBezTo>
                    <a:pt x="303437" y="2147190"/>
                    <a:pt x="6069" y="1783065"/>
                    <a:pt x="0" y="1127640"/>
                  </a:cubicBezTo>
                  <a:cubicBezTo>
                    <a:pt x="5997" y="716807"/>
                    <a:pt x="385407" y="3691"/>
                    <a:pt x="769213" y="0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8EDBD253-BCC7-4D0C-BD56-8ADAAB466FDA}"/>
              </a:ext>
            </a:extLst>
          </p:cNvPr>
          <p:cNvSpPr txBox="1"/>
          <p:nvPr/>
        </p:nvSpPr>
        <p:spPr>
          <a:xfrm>
            <a:off x="5794651" y="3297588"/>
            <a:ext cx="6026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0" b="1" dirty="0">
                <a:solidFill>
                  <a:schemeClr val="accent4"/>
                </a:solidFill>
                <a:cs typeface="Arial" pitchFamily="34" charset="0"/>
              </a:rPr>
              <a:t>$</a:t>
            </a:r>
            <a:endParaRPr lang="ko-KR" altLang="en-US" sz="8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48" name="Group 12">
            <a:extLst>
              <a:ext uri="{FF2B5EF4-FFF2-40B4-BE49-F238E27FC236}">
                <a16:creationId xmlns:a16="http://schemas.microsoft.com/office/drawing/2014/main" id="{C74891F4-F267-4E0D-82EC-6EA9A8FC39D5}"/>
              </a:ext>
            </a:extLst>
          </p:cNvPr>
          <p:cNvGrpSpPr/>
          <p:nvPr/>
        </p:nvGrpSpPr>
        <p:grpSpPr>
          <a:xfrm>
            <a:off x="6829343" y="1731542"/>
            <a:ext cx="3420000" cy="923330"/>
            <a:chOff x="2551706" y="4283314"/>
            <a:chExt cx="1403938" cy="923330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D8B721B-334A-485F-87A6-AF84AD91D93F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81EDA7-E8E3-4E8E-B6B5-5DFFA49C07C9}"/>
                </a:ext>
              </a:extLst>
            </p:cNvPr>
            <p:cNvSpPr txBox="1"/>
            <p:nvPr/>
          </p:nvSpPr>
          <p:spPr>
            <a:xfrm>
              <a:off x="2551706" y="4283314"/>
              <a:ext cx="14039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15">
            <a:extLst>
              <a:ext uri="{FF2B5EF4-FFF2-40B4-BE49-F238E27FC236}">
                <a16:creationId xmlns:a16="http://schemas.microsoft.com/office/drawing/2014/main" id="{F29BF7E0-E5A6-474F-B851-7F22FB090533}"/>
              </a:ext>
            </a:extLst>
          </p:cNvPr>
          <p:cNvGrpSpPr/>
          <p:nvPr/>
        </p:nvGrpSpPr>
        <p:grpSpPr>
          <a:xfrm>
            <a:off x="7643644" y="2678634"/>
            <a:ext cx="3420000" cy="923330"/>
            <a:chOff x="2551706" y="4283314"/>
            <a:chExt cx="1403938" cy="923330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A079170-7B16-4D49-93CF-86AABD841948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9BB6BA2C-A3EF-4ED0-ACDE-C63E9AEB01B1}"/>
                </a:ext>
              </a:extLst>
            </p:cNvPr>
            <p:cNvSpPr txBox="1"/>
            <p:nvPr/>
          </p:nvSpPr>
          <p:spPr>
            <a:xfrm>
              <a:off x="2551706" y="4283314"/>
              <a:ext cx="14039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18">
            <a:extLst>
              <a:ext uri="{FF2B5EF4-FFF2-40B4-BE49-F238E27FC236}">
                <a16:creationId xmlns:a16="http://schemas.microsoft.com/office/drawing/2014/main" id="{6FC6960A-33A1-4CDA-8EF4-D519B8D13C47}"/>
              </a:ext>
            </a:extLst>
          </p:cNvPr>
          <p:cNvGrpSpPr/>
          <p:nvPr/>
        </p:nvGrpSpPr>
        <p:grpSpPr>
          <a:xfrm>
            <a:off x="7701762" y="4331916"/>
            <a:ext cx="3420000" cy="923330"/>
            <a:chOff x="2551706" y="4283314"/>
            <a:chExt cx="1403938" cy="923330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2F63686-5038-4ECF-B074-274372F2D86B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857EA69E-794F-4EF4-8400-832C90BD0033}"/>
                </a:ext>
              </a:extLst>
            </p:cNvPr>
            <p:cNvSpPr txBox="1"/>
            <p:nvPr/>
          </p:nvSpPr>
          <p:spPr>
            <a:xfrm>
              <a:off x="2551706" y="4283314"/>
              <a:ext cx="14039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9" name="Group 21">
            <a:extLst>
              <a:ext uri="{FF2B5EF4-FFF2-40B4-BE49-F238E27FC236}">
                <a16:creationId xmlns:a16="http://schemas.microsoft.com/office/drawing/2014/main" id="{F7759D42-EAC3-4B0D-9A24-F7605715FF41}"/>
              </a:ext>
            </a:extLst>
          </p:cNvPr>
          <p:cNvGrpSpPr/>
          <p:nvPr/>
        </p:nvGrpSpPr>
        <p:grpSpPr>
          <a:xfrm>
            <a:off x="852854" y="2678634"/>
            <a:ext cx="3420000" cy="923330"/>
            <a:chOff x="2551706" y="4283314"/>
            <a:chExt cx="1403938" cy="923330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F704DA1-F8DC-4C6C-A968-2D6A11F354F8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2F2BFC2-AD94-4591-B030-66C70D936B57}"/>
                </a:ext>
              </a:extLst>
            </p:cNvPr>
            <p:cNvSpPr txBox="1"/>
            <p:nvPr/>
          </p:nvSpPr>
          <p:spPr>
            <a:xfrm>
              <a:off x="2551706" y="4283314"/>
              <a:ext cx="14039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" name="Group 24">
            <a:extLst>
              <a:ext uri="{FF2B5EF4-FFF2-40B4-BE49-F238E27FC236}">
                <a16:creationId xmlns:a16="http://schemas.microsoft.com/office/drawing/2014/main" id="{3E56E386-62C4-4758-B692-6E7822C8D3A8}"/>
              </a:ext>
            </a:extLst>
          </p:cNvPr>
          <p:cNvGrpSpPr/>
          <p:nvPr/>
        </p:nvGrpSpPr>
        <p:grpSpPr>
          <a:xfrm>
            <a:off x="852854" y="4331916"/>
            <a:ext cx="3420000" cy="923330"/>
            <a:chOff x="2551706" y="4283314"/>
            <a:chExt cx="1403938" cy="923330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9FCA3122-9252-4082-96B1-4FD57B2E4C7C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CE22BDF4-477E-4C5A-B5AE-6F15028E1410}"/>
                </a:ext>
              </a:extLst>
            </p:cNvPr>
            <p:cNvSpPr txBox="1"/>
            <p:nvPr/>
          </p:nvSpPr>
          <p:spPr>
            <a:xfrm>
              <a:off x="2551706" y="4283314"/>
              <a:ext cx="14039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" name="Group 27">
            <a:extLst>
              <a:ext uri="{FF2B5EF4-FFF2-40B4-BE49-F238E27FC236}">
                <a16:creationId xmlns:a16="http://schemas.microsoft.com/office/drawing/2014/main" id="{4505AFCF-0E9A-4E5A-8A63-02A4082157BE}"/>
              </a:ext>
            </a:extLst>
          </p:cNvPr>
          <p:cNvGrpSpPr/>
          <p:nvPr/>
        </p:nvGrpSpPr>
        <p:grpSpPr>
          <a:xfrm>
            <a:off x="1862163" y="5172289"/>
            <a:ext cx="3420000" cy="923330"/>
            <a:chOff x="2551706" y="4283314"/>
            <a:chExt cx="1403938" cy="923330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2239884-BFB0-4884-964E-626B51D72ABB}"/>
                </a:ext>
              </a:extLst>
            </p:cNvPr>
            <p:cNvSpPr txBox="1"/>
            <p:nvPr/>
          </p:nvSpPr>
          <p:spPr>
            <a:xfrm>
              <a:off x="2551706" y="4560313"/>
              <a:ext cx="14039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783C484A-0CAE-419E-BA6B-6672A9AD7246}"/>
                </a:ext>
              </a:extLst>
            </p:cNvPr>
            <p:cNvSpPr txBox="1"/>
            <p:nvPr/>
          </p:nvSpPr>
          <p:spPr>
            <a:xfrm>
              <a:off x="2551706" y="4283314"/>
              <a:ext cx="14039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8" name="그룹 67">
            <a:extLst>
              <a:ext uri="{FF2B5EF4-FFF2-40B4-BE49-F238E27FC236}">
                <a16:creationId xmlns:a16="http://schemas.microsoft.com/office/drawing/2014/main" id="{93106106-1719-41D7-A75C-79A27435A6D9}"/>
              </a:ext>
            </a:extLst>
          </p:cNvPr>
          <p:cNvGrpSpPr/>
          <p:nvPr/>
        </p:nvGrpSpPr>
        <p:grpSpPr>
          <a:xfrm>
            <a:off x="4607267" y="2304040"/>
            <a:ext cx="2977467" cy="3310535"/>
            <a:chOff x="4733387" y="2304040"/>
            <a:chExt cx="2734502" cy="3040391"/>
          </a:xfrm>
        </p:grpSpPr>
        <p:sp>
          <p:nvSpPr>
            <p:cNvPr id="69" name="Oval 30">
              <a:extLst>
                <a:ext uri="{FF2B5EF4-FFF2-40B4-BE49-F238E27FC236}">
                  <a16:creationId xmlns:a16="http://schemas.microsoft.com/office/drawing/2014/main" id="{CB74CC25-212C-41B1-B98E-6B2340C2F470}"/>
                </a:ext>
              </a:extLst>
            </p:cNvPr>
            <p:cNvSpPr/>
            <p:nvPr/>
          </p:nvSpPr>
          <p:spPr>
            <a:xfrm>
              <a:off x="4733387" y="2443864"/>
              <a:ext cx="2734502" cy="2734502"/>
            </a:xfrm>
            <a:prstGeom prst="ellips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0" name="Oval 31">
              <a:extLst>
                <a:ext uri="{FF2B5EF4-FFF2-40B4-BE49-F238E27FC236}">
                  <a16:creationId xmlns:a16="http://schemas.microsoft.com/office/drawing/2014/main" id="{5788C167-8375-4503-8F9B-31D8C5EBDA41}"/>
                </a:ext>
              </a:extLst>
            </p:cNvPr>
            <p:cNvSpPr/>
            <p:nvPr/>
          </p:nvSpPr>
          <p:spPr>
            <a:xfrm>
              <a:off x="5948939" y="2304040"/>
              <a:ext cx="279648" cy="279648"/>
            </a:xfrm>
            <a:prstGeom prst="ellipse">
              <a:avLst/>
            </a:prstGeom>
            <a:solidFill>
              <a:schemeClr val="accent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1" name="Oval 32">
              <a:extLst>
                <a:ext uri="{FF2B5EF4-FFF2-40B4-BE49-F238E27FC236}">
                  <a16:creationId xmlns:a16="http://schemas.microsoft.com/office/drawing/2014/main" id="{E30F059C-6BCD-4C63-B247-4B3C3C7C8EEB}"/>
                </a:ext>
              </a:extLst>
            </p:cNvPr>
            <p:cNvSpPr/>
            <p:nvPr/>
          </p:nvSpPr>
          <p:spPr>
            <a:xfrm>
              <a:off x="5966487" y="5064783"/>
              <a:ext cx="279648" cy="279648"/>
            </a:xfrm>
            <a:prstGeom prst="ellipse">
              <a:avLst/>
            </a:prstGeom>
            <a:solidFill>
              <a:schemeClr val="accent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Oval 33">
              <a:extLst>
                <a:ext uri="{FF2B5EF4-FFF2-40B4-BE49-F238E27FC236}">
                  <a16:creationId xmlns:a16="http://schemas.microsoft.com/office/drawing/2014/main" id="{90E556F0-F925-4154-8827-CD292BF92809}"/>
                </a:ext>
              </a:extLst>
            </p:cNvPr>
            <p:cNvSpPr/>
            <p:nvPr/>
          </p:nvSpPr>
          <p:spPr>
            <a:xfrm>
              <a:off x="7092436" y="4450608"/>
              <a:ext cx="279648" cy="279648"/>
            </a:xfrm>
            <a:prstGeom prst="ellipse">
              <a:avLst/>
            </a:prstGeom>
            <a:solidFill>
              <a:schemeClr val="accent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34">
              <a:extLst>
                <a:ext uri="{FF2B5EF4-FFF2-40B4-BE49-F238E27FC236}">
                  <a16:creationId xmlns:a16="http://schemas.microsoft.com/office/drawing/2014/main" id="{EF878C87-C379-4E2E-A7A7-D8B683850FBD}"/>
                </a:ext>
              </a:extLst>
            </p:cNvPr>
            <p:cNvSpPr/>
            <p:nvPr/>
          </p:nvSpPr>
          <p:spPr>
            <a:xfrm>
              <a:off x="7092436" y="2936819"/>
              <a:ext cx="279648" cy="279648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Oval 35">
              <a:extLst>
                <a:ext uri="{FF2B5EF4-FFF2-40B4-BE49-F238E27FC236}">
                  <a16:creationId xmlns:a16="http://schemas.microsoft.com/office/drawing/2014/main" id="{8E29749C-F999-4EB9-A394-3DCF1A410C57}"/>
                </a:ext>
              </a:extLst>
            </p:cNvPr>
            <p:cNvSpPr/>
            <p:nvPr/>
          </p:nvSpPr>
          <p:spPr>
            <a:xfrm>
              <a:off x="4799856" y="4450608"/>
              <a:ext cx="279648" cy="279648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Oval 36">
              <a:extLst>
                <a:ext uri="{FF2B5EF4-FFF2-40B4-BE49-F238E27FC236}">
                  <a16:creationId xmlns:a16="http://schemas.microsoft.com/office/drawing/2014/main" id="{3F7A9EBA-D438-4D67-9D06-0DAEC8DFD224}"/>
                </a:ext>
              </a:extLst>
            </p:cNvPr>
            <p:cNvSpPr/>
            <p:nvPr/>
          </p:nvSpPr>
          <p:spPr>
            <a:xfrm>
              <a:off x="4799856" y="2936819"/>
              <a:ext cx="279648" cy="279648"/>
            </a:xfrm>
            <a:prstGeom prst="ellipse">
              <a:avLst/>
            </a:prstGeom>
            <a:solidFill>
              <a:schemeClr val="accent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11205</TotalTime>
  <Words>183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2018-05-16T02:08:31Z</dcterms:modified>
</cp:coreProperties>
</file>