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" name="Pie 2">
            <a:extLst>
              <a:ext uri="{FF2B5EF4-FFF2-40B4-BE49-F238E27FC236}">
                <a16:creationId xmlns:a16="http://schemas.microsoft.com/office/drawing/2014/main" id="{DA70904F-F213-402B-B0AB-EB59BC2D8E2B}"/>
              </a:ext>
            </a:extLst>
          </p:cNvPr>
          <p:cNvSpPr/>
          <p:nvPr/>
        </p:nvSpPr>
        <p:spPr>
          <a:xfrm>
            <a:off x="4235496" y="2035153"/>
            <a:ext cx="3704871" cy="3704871"/>
          </a:xfrm>
          <a:prstGeom prst="pie">
            <a:avLst>
              <a:gd name="adj1" fmla="val 21547247"/>
              <a:gd name="adj2" fmla="val 3649209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2" name="Pie 3">
            <a:extLst>
              <a:ext uri="{FF2B5EF4-FFF2-40B4-BE49-F238E27FC236}">
                <a16:creationId xmlns:a16="http://schemas.microsoft.com/office/drawing/2014/main" id="{D6D3CEA8-F266-426E-AD17-8ECFB7BEFE9C}"/>
              </a:ext>
            </a:extLst>
          </p:cNvPr>
          <p:cNvSpPr/>
          <p:nvPr/>
        </p:nvSpPr>
        <p:spPr>
          <a:xfrm rot="3600000">
            <a:off x="4239013" y="2025628"/>
            <a:ext cx="3704871" cy="3704871"/>
          </a:xfrm>
          <a:prstGeom prst="pie">
            <a:avLst>
              <a:gd name="adj1" fmla="val 0"/>
              <a:gd name="adj2" fmla="val 363331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3" name="Pie 4">
            <a:extLst>
              <a:ext uri="{FF2B5EF4-FFF2-40B4-BE49-F238E27FC236}">
                <a16:creationId xmlns:a16="http://schemas.microsoft.com/office/drawing/2014/main" id="{F0EC1AC3-6825-4A05-B982-E37670E5E2AB}"/>
              </a:ext>
            </a:extLst>
          </p:cNvPr>
          <p:cNvSpPr/>
          <p:nvPr/>
        </p:nvSpPr>
        <p:spPr>
          <a:xfrm rot="7200000">
            <a:off x="4239013" y="2035153"/>
            <a:ext cx="3704871" cy="3704871"/>
          </a:xfrm>
          <a:prstGeom prst="pie">
            <a:avLst>
              <a:gd name="adj1" fmla="val 0"/>
              <a:gd name="adj2" fmla="val 363331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4" name="Pie 5">
            <a:extLst>
              <a:ext uri="{FF2B5EF4-FFF2-40B4-BE49-F238E27FC236}">
                <a16:creationId xmlns:a16="http://schemas.microsoft.com/office/drawing/2014/main" id="{F47A8A36-E116-4F14-9C25-2D108CAB5A4D}"/>
              </a:ext>
            </a:extLst>
          </p:cNvPr>
          <p:cNvSpPr/>
          <p:nvPr/>
        </p:nvSpPr>
        <p:spPr>
          <a:xfrm rot="14400000">
            <a:off x="4239013" y="2035153"/>
            <a:ext cx="3704871" cy="3704871"/>
          </a:xfrm>
          <a:prstGeom prst="pie">
            <a:avLst>
              <a:gd name="adj1" fmla="val 0"/>
              <a:gd name="adj2" fmla="val 363331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5" name="Pie 6">
            <a:extLst>
              <a:ext uri="{FF2B5EF4-FFF2-40B4-BE49-F238E27FC236}">
                <a16:creationId xmlns:a16="http://schemas.microsoft.com/office/drawing/2014/main" id="{018D44BF-686A-4CB6-BD3E-462A19C13372}"/>
              </a:ext>
            </a:extLst>
          </p:cNvPr>
          <p:cNvSpPr/>
          <p:nvPr/>
        </p:nvSpPr>
        <p:spPr>
          <a:xfrm rot="10800000">
            <a:off x="4244288" y="2043945"/>
            <a:ext cx="3704871" cy="3704871"/>
          </a:xfrm>
          <a:prstGeom prst="pie">
            <a:avLst>
              <a:gd name="adj1" fmla="val 0"/>
              <a:gd name="adj2" fmla="val 3633313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6" name="Oval 7">
            <a:extLst>
              <a:ext uri="{FF2B5EF4-FFF2-40B4-BE49-F238E27FC236}">
                <a16:creationId xmlns:a16="http://schemas.microsoft.com/office/drawing/2014/main" id="{F80A4A36-62FD-4D5C-9829-AAE8434B3EDF}"/>
              </a:ext>
            </a:extLst>
          </p:cNvPr>
          <p:cNvSpPr/>
          <p:nvPr/>
        </p:nvSpPr>
        <p:spPr>
          <a:xfrm>
            <a:off x="5094089" y="2893747"/>
            <a:ext cx="2005267" cy="2005267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Rectangle 13">
            <a:extLst>
              <a:ext uri="{FF2B5EF4-FFF2-40B4-BE49-F238E27FC236}">
                <a16:creationId xmlns:a16="http://schemas.microsoft.com/office/drawing/2014/main" id="{4E2CB6B2-47F3-42C4-AF5D-97DA0EF1D1D5}"/>
              </a:ext>
            </a:extLst>
          </p:cNvPr>
          <p:cNvSpPr/>
          <p:nvPr/>
        </p:nvSpPr>
        <p:spPr>
          <a:xfrm>
            <a:off x="8236425" y="3497015"/>
            <a:ext cx="98884" cy="97349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48" name="Group 14">
            <a:extLst>
              <a:ext uri="{FF2B5EF4-FFF2-40B4-BE49-F238E27FC236}">
                <a16:creationId xmlns:a16="http://schemas.microsoft.com/office/drawing/2014/main" id="{A884085D-87EF-4181-A222-21E330B00B39}"/>
              </a:ext>
            </a:extLst>
          </p:cNvPr>
          <p:cNvGrpSpPr/>
          <p:nvPr/>
        </p:nvGrpSpPr>
        <p:grpSpPr>
          <a:xfrm>
            <a:off x="8419635" y="3544980"/>
            <a:ext cx="3041412" cy="923331"/>
            <a:chOff x="6210996" y="1433695"/>
            <a:chExt cx="1493001" cy="656879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FC7F1C61-6351-4537-BCC3-C96ED2CE9B74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88BB465E-BBED-40A4-8D37-DDD981B58E0D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1" name="Rectangle 17">
            <a:extLst>
              <a:ext uri="{FF2B5EF4-FFF2-40B4-BE49-F238E27FC236}">
                <a16:creationId xmlns:a16="http://schemas.microsoft.com/office/drawing/2014/main" id="{14F1C12B-4942-405E-9982-D2AAB9270233}"/>
              </a:ext>
            </a:extLst>
          </p:cNvPr>
          <p:cNvSpPr/>
          <p:nvPr/>
        </p:nvSpPr>
        <p:spPr>
          <a:xfrm>
            <a:off x="7739378" y="5132523"/>
            <a:ext cx="98884" cy="9734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2" name="Group 18">
            <a:extLst>
              <a:ext uri="{FF2B5EF4-FFF2-40B4-BE49-F238E27FC236}">
                <a16:creationId xmlns:a16="http://schemas.microsoft.com/office/drawing/2014/main" id="{0FB4CE22-EF2A-4438-80CB-D37C84E8EED4}"/>
              </a:ext>
            </a:extLst>
          </p:cNvPr>
          <p:cNvGrpSpPr/>
          <p:nvPr/>
        </p:nvGrpSpPr>
        <p:grpSpPr>
          <a:xfrm>
            <a:off x="7922588" y="5160842"/>
            <a:ext cx="3041406" cy="923331"/>
            <a:chOff x="6210996" y="1433695"/>
            <a:chExt cx="1493001" cy="656879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CF989F72-F892-49FB-9F4C-56942B43AD44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E5A1720A-5384-4369-8D32-C62710C06061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7" name="Rectangle 21">
            <a:extLst>
              <a:ext uri="{FF2B5EF4-FFF2-40B4-BE49-F238E27FC236}">
                <a16:creationId xmlns:a16="http://schemas.microsoft.com/office/drawing/2014/main" id="{7B8C06D2-E6C1-4CED-9989-678B120D168E}"/>
              </a:ext>
            </a:extLst>
          </p:cNvPr>
          <p:cNvSpPr/>
          <p:nvPr/>
        </p:nvSpPr>
        <p:spPr>
          <a:xfrm>
            <a:off x="4151284" y="4574327"/>
            <a:ext cx="98884" cy="9734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58" name="Group 22">
            <a:extLst>
              <a:ext uri="{FF2B5EF4-FFF2-40B4-BE49-F238E27FC236}">
                <a16:creationId xmlns:a16="http://schemas.microsoft.com/office/drawing/2014/main" id="{9502815E-152F-421F-A153-42A00AC45649}"/>
              </a:ext>
            </a:extLst>
          </p:cNvPr>
          <p:cNvGrpSpPr/>
          <p:nvPr/>
        </p:nvGrpSpPr>
        <p:grpSpPr>
          <a:xfrm>
            <a:off x="1190893" y="4624487"/>
            <a:ext cx="2873972" cy="923331"/>
            <a:chOff x="6118316" y="1433695"/>
            <a:chExt cx="1493003" cy="656879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64BA76EC-D863-4FFA-9D5D-D4AAA9B547A3}"/>
                </a:ext>
              </a:extLst>
            </p:cNvPr>
            <p:cNvSpPr txBox="1"/>
            <p:nvPr/>
          </p:nvSpPr>
          <p:spPr>
            <a:xfrm>
              <a:off x="6118321" y="1433695"/>
              <a:ext cx="1492998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7A9DBE55-68D7-4D38-A7CF-0853F2959333}"/>
                </a:ext>
              </a:extLst>
            </p:cNvPr>
            <p:cNvSpPr txBox="1"/>
            <p:nvPr/>
          </p:nvSpPr>
          <p:spPr>
            <a:xfrm>
              <a:off x="611831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1" name="Rectangle 25">
            <a:extLst>
              <a:ext uri="{FF2B5EF4-FFF2-40B4-BE49-F238E27FC236}">
                <a16:creationId xmlns:a16="http://schemas.microsoft.com/office/drawing/2014/main" id="{515915F8-A93D-45D3-A8A2-D3C589D47A8D}"/>
              </a:ext>
            </a:extLst>
          </p:cNvPr>
          <p:cNvSpPr/>
          <p:nvPr/>
        </p:nvSpPr>
        <p:spPr>
          <a:xfrm>
            <a:off x="3828543" y="3217917"/>
            <a:ext cx="98884" cy="97349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62" name="Group 26">
            <a:extLst>
              <a:ext uri="{FF2B5EF4-FFF2-40B4-BE49-F238E27FC236}">
                <a16:creationId xmlns:a16="http://schemas.microsoft.com/office/drawing/2014/main" id="{51C0006F-D9EB-4060-B7DF-C57BB9386F5C}"/>
              </a:ext>
            </a:extLst>
          </p:cNvPr>
          <p:cNvGrpSpPr/>
          <p:nvPr/>
        </p:nvGrpSpPr>
        <p:grpSpPr>
          <a:xfrm>
            <a:off x="861559" y="3268077"/>
            <a:ext cx="2873972" cy="923331"/>
            <a:chOff x="6118316" y="1433695"/>
            <a:chExt cx="1493003" cy="656879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9184F365-DC35-41C3-A02D-4A3F51EEF1CA}"/>
                </a:ext>
              </a:extLst>
            </p:cNvPr>
            <p:cNvSpPr txBox="1"/>
            <p:nvPr/>
          </p:nvSpPr>
          <p:spPr>
            <a:xfrm>
              <a:off x="6118321" y="1433695"/>
              <a:ext cx="1492998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F9D9310A-D34B-4231-BABF-78917B5C84E2}"/>
                </a:ext>
              </a:extLst>
            </p:cNvPr>
            <p:cNvSpPr txBox="1"/>
            <p:nvPr/>
          </p:nvSpPr>
          <p:spPr>
            <a:xfrm>
              <a:off x="611831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5" name="Rectangle 29">
            <a:extLst>
              <a:ext uri="{FF2B5EF4-FFF2-40B4-BE49-F238E27FC236}">
                <a16:creationId xmlns:a16="http://schemas.microsoft.com/office/drawing/2014/main" id="{5579C4A9-1C6A-4C6F-A38A-543FB4F0844C}"/>
              </a:ext>
            </a:extLst>
          </p:cNvPr>
          <p:cNvSpPr/>
          <p:nvPr/>
        </p:nvSpPr>
        <p:spPr>
          <a:xfrm>
            <a:off x="4342504" y="1861507"/>
            <a:ext cx="98884" cy="9734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66" name="Group 30">
            <a:extLst>
              <a:ext uri="{FF2B5EF4-FFF2-40B4-BE49-F238E27FC236}">
                <a16:creationId xmlns:a16="http://schemas.microsoft.com/office/drawing/2014/main" id="{2EDF336D-5A85-4EB5-A41D-1FF20C7C6D10}"/>
              </a:ext>
            </a:extLst>
          </p:cNvPr>
          <p:cNvGrpSpPr/>
          <p:nvPr/>
        </p:nvGrpSpPr>
        <p:grpSpPr>
          <a:xfrm>
            <a:off x="1384312" y="1911667"/>
            <a:ext cx="2873972" cy="923331"/>
            <a:chOff x="6118316" y="1433695"/>
            <a:chExt cx="1493003" cy="656879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3519F04-0FD8-4DCA-A330-6A6C68E5CB9D}"/>
                </a:ext>
              </a:extLst>
            </p:cNvPr>
            <p:cNvSpPr txBox="1"/>
            <p:nvPr/>
          </p:nvSpPr>
          <p:spPr>
            <a:xfrm>
              <a:off x="6118321" y="1433695"/>
              <a:ext cx="1492998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E5D158D-F43D-453A-84DB-DA0EED930436}"/>
                </a:ext>
              </a:extLst>
            </p:cNvPr>
            <p:cNvSpPr txBox="1"/>
            <p:nvPr/>
          </p:nvSpPr>
          <p:spPr>
            <a:xfrm>
              <a:off x="611831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" name="Group 33">
            <a:extLst>
              <a:ext uri="{FF2B5EF4-FFF2-40B4-BE49-F238E27FC236}">
                <a16:creationId xmlns:a16="http://schemas.microsoft.com/office/drawing/2014/main" id="{251CB514-FDFC-4592-83C5-38BB1FBA2262}"/>
              </a:ext>
            </a:extLst>
          </p:cNvPr>
          <p:cNvGrpSpPr/>
          <p:nvPr/>
        </p:nvGrpSpPr>
        <p:grpSpPr>
          <a:xfrm>
            <a:off x="6736405" y="2912410"/>
            <a:ext cx="1111657" cy="863315"/>
            <a:chOff x="3233964" y="1954419"/>
            <a:chExt cx="1410044" cy="863315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23CEC2B-BCAE-4A31-907D-6B8F6E93AF6A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1E7942E5-BE33-4C72-A456-3463DE79D10A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74EC1E89-9D3D-4081-AE4C-EBCFF1557CA2}"/>
              </a:ext>
            </a:extLst>
          </p:cNvPr>
          <p:cNvSpPr txBox="1"/>
          <p:nvPr/>
        </p:nvSpPr>
        <p:spPr>
          <a:xfrm>
            <a:off x="5872640" y="2959480"/>
            <a:ext cx="40860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EEC8A55-4441-43E2-98EB-ABAA33994D4D}"/>
              </a:ext>
            </a:extLst>
          </p:cNvPr>
          <p:cNvSpPr txBox="1"/>
          <p:nvPr/>
        </p:nvSpPr>
        <p:spPr>
          <a:xfrm>
            <a:off x="5303913" y="3350010"/>
            <a:ext cx="40860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5FE4025-C576-49C8-9EEF-37BA106658EB}"/>
              </a:ext>
            </a:extLst>
          </p:cNvPr>
          <p:cNvSpPr txBox="1"/>
          <p:nvPr/>
        </p:nvSpPr>
        <p:spPr>
          <a:xfrm>
            <a:off x="5303913" y="3954581"/>
            <a:ext cx="40860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1BD2886-655E-43DE-B3FB-ABCDB1E27C30}"/>
              </a:ext>
            </a:extLst>
          </p:cNvPr>
          <p:cNvSpPr txBox="1"/>
          <p:nvPr/>
        </p:nvSpPr>
        <p:spPr>
          <a:xfrm>
            <a:off x="5872640" y="4315413"/>
            <a:ext cx="40860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AC7DB74-D772-422D-8B28-A3FC5593CCC1}"/>
              </a:ext>
            </a:extLst>
          </p:cNvPr>
          <p:cNvSpPr txBox="1"/>
          <p:nvPr/>
        </p:nvSpPr>
        <p:spPr>
          <a:xfrm>
            <a:off x="6452773" y="3954581"/>
            <a:ext cx="40860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7" name="Parallelogram 15">
            <a:extLst>
              <a:ext uri="{FF2B5EF4-FFF2-40B4-BE49-F238E27FC236}">
                <a16:creationId xmlns:a16="http://schemas.microsoft.com/office/drawing/2014/main" id="{922B839F-DF4B-4B13-A21E-1367BE85D7D7}"/>
              </a:ext>
            </a:extLst>
          </p:cNvPr>
          <p:cNvSpPr/>
          <p:nvPr/>
        </p:nvSpPr>
        <p:spPr>
          <a:xfrm flipH="1">
            <a:off x="5895552" y="5214293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8" name="Rectangle 30">
            <a:extLst>
              <a:ext uri="{FF2B5EF4-FFF2-40B4-BE49-F238E27FC236}">
                <a16:creationId xmlns:a16="http://schemas.microsoft.com/office/drawing/2014/main" id="{8449B5AE-22CB-4EE2-B8B8-F89999F864D6}"/>
              </a:ext>
            </a:extLst>
          </p:cNvPr>
          <p:cNvSpPr/>
          <p:nvPr/>
        </p:nvSpPr>
        <p:spPr>
          <a:xfrm>
            <a:off x="7246228" y="4416186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9" name="Rounded Rectangle 10">
            <a:extLst>
              <a:ext uri="{FF2B5EF4-FFF2-40B4-BE49-F238E27FC236}">
                <a16:creationId xmlns:a16="http://schemas.microsoft.com/office/drawing/2014/main" id="{210BAD41-FF38-4E6C-83EA-84E27E2820EF}"/>
              </a:ext>
            </a:extLst>
          </p:cNvPr>
          <p:cNvSpPr/>
          <p:nvPr/>
        </p:nvSpPr>
        <p:spPr>
          <a:xfrm>
            <a:off x="4695988" y="3049741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0" name="Rounded Rectangle 6">
            <a:extLst>
              <a:ext uri="{FF2B5EF4-FFF2-40B4-BE49-F238E27FC236}">
                <a16:creationId xmlns:a16="http://schemas.microsoft.com/office/drawing/2014/main" id="{4AE7F1C6-3BB8-441C-B737-146B8EDC36C6}"/>
              </a:ext>
            </a:extLst>
          </p:cNvPr>
          <p:cNvSpPr/>
          <p:nvPr/>
        </p:nvSpPr>
        <p:spPr>
          <a:xfrm>
            <a:off x="5935247" y="2293248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1" name="Rectangle 16">
            <a:extLst>
              <a:ext uri="{FF2B5EF4-FFF2-40B4-BE49-F238E27FC236}">
                <a16:creationId xmlns:a16="http://schemas.microsoft.com/office/drawing/2014/main" id="{0FE989BE-1858-46D0-9CFF-982488831AD4}"/>
              </a:ext>
            </a:extLst>
          </p:cNvPr>
          <p:cNvSpPr/>
          <p:nvPr/>
        </p:nvSpPr>
        <p:spPr>
          <a:xfrm rot="2700000">
            <a:off x="4727246" y="438087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130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2018-05-10T01:26:45Z</dcterms:modified>
</cp:coreProperties>
</file>