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막힌 원호 4">
            <a:extLst>
              <a:ext uri="{FF2B5EF4-FFF2-40B4-BE49-F238E27FC236}">
                <a16:creationId xmlns:a16="http://schemas.microsoft.com/office/drawing/2014/main" id="{FA803ACD-BE80-42DE-B60E-E08E3DDDAC84}"/>
              </a:ext>
            </a:extLst>
          </p:cNvPr>
          <p:cNvSpPr/>
          <p:nvPr/>
        </p:nvSpPr>
        <p:spPr>
          <a:xfrm rot="10800000">
            <a:off x="4011750" y="1888495"/>
            <a:ext cx="4140000" cy="4140000"/>
          </a:xfrm>
          <a:prstGeom prst="blockArc">
            <a:avLst>
              <a:gd name="adj1" fmla="val 10756194"/>
              <a:gd name="adj2" fmla="val 30178"/>
              <a:gd name="adj3" fmla="val 3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847936FD-B0CB-4F11-BB21-44529C0DC8B3}"/>
              </a:ext>
            </a:extLst>
          </p:cNvPr>
          <p:cNvGrpSpPr/>
          <p:nvPr/>
        </p:nvGrpSpPr>
        <p:grpSpPr>
          <a:xfrm>
            <a:off x="3871108" y="1989636"/>
            <a:ext cx="4426497" cy="4168301"/>
            <a:chOff x="2347107" y="1737169"/>
            <a:chExt cx="4426497" cy="4168301"/>
          </a:xfrm>
        </p:grpSpPr>
        <p:grpSp>
          <p:nvGrpSpPr>
            <p:cNvPr id="7" name="Group 26">
              <a:extLst>
                <a:ext uri="{FF2B5EF4-FFF2-40B4-BE49-F238E27FC236}">
                  <a16:creationId xmlns:a16="http://schemas.microsoft.com/office/drawing/2014/main" id="{9DC29540-F4EF-4812-A4A4-FB4D11F772E0}"/>
                </a:ext>
              </a:extLst>
            </p:cNvPr>
            <p:cNvGrpSpPr/>
            <p:nvPr/>
          </p:nvGrpSpPr>
          <p:grpSpPr>
            <a:xfrm>
              <a:off x="2347107" y="1737169"/>
              <a:ext cx="4426497" cy="4168301"/>
              <a:chOff x="2347107" y="2193210"/>
              <a:chExt cx="4426497" cy="4168301"/>
            </a:xfrm>
          </p:grpSpPr>
          <p:sp>
            <p:nvSpPr>
              <p:cNvPr id="9" name="Oval 10">
                <a:extLst>
                  <a:ext uri="{FF2B5EF4-FFF2-40B4-BE49-F238E27FC236}">
                    <a16:creationId xmlns:a16="http://schemas.microsoft.com/office/drawing/2014/main" id="{B8FFFEF2-49A6-4177-8BCF-1631CE8243C1}"/>
                  </a:ext>
                </a:extLst>
              </p:cNvPr>
              <p:cNvSpPr/>
              <p:nvPr/>
            </p:nvSpPr>
            <p:spPr>
              <a:xfrm>
                <a:off x="2885423" y="21932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cs typeface="Arial" pitchFamily="34" charset="0"/>
                </a:endParaRPr>
              </a:p>
            </p:txBody>
          </p:sp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93E24EC6-4A6C-48CD-966F-2B78A09B5752}"/>
                  </a:ext>
                </a:extLst>
              </p:cNvPr>
              <p:cNvSpPr/>
              <p:nvPr/>
            </p:nvSpPr>
            <p:spPr>
              <a:xfrm rot="18000000" flipV="1">
                <a:off x="4459114" y="48839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cs typeface="Arial" pitchFamily="34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CCED701-2C6C-4BCE-BF7B-E329C24BEB84}"/>
                  </a:ext>
                </a:extLst>
              </p:cNvPr>
              <p:cNvSpPr/>
              <p:nvPr/>
            </p:nvSpPr>
            <p:spPr>
              <a:xfrm flipH="1">
                <a:off x="4604658" y="21932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cs typeface="Arial" pitchFamily="34" charset="0"/>
                </a:endParaRPr>
              </a:p>
            </p:txBody>
          </p:sp>
          <p:sp>
            <p:nvSpPr>
              <p:cNvPr id="12" name="Oval 10">
                <a:extLst>
                  <a:ext uri="{FF2B5EF4-FFF2-40B4-BE49-F238E27FC236}">
                    <a16:creationId xmlns:a16="http://schemas.microsoft.com/office/drawing/2014/main" id="{3AE3F179-D95D-4359-885F-1715005B9231}"/>
                  </a:ext>
                </a:extLst>
              </p:cNvPr>
              <p:cNvSpPr/>
              <p:nvPr/>
            </p:nvSpPr>
            <p:spPr>
              <a:xfrm rot="7200000">
                <a:off x="5296003" y="3378966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cs typeface="Arial" pitchFamily="34" charset="0"/>
                </a:endParaRPr>
              </a:p>
            </p:txBody>
          </p:sp>
          <p:sp>
            <p:nvSpPr>
              <p:cNvPr id="13" name="Oval 10">
                <a:extLst>
                  <a:ext uri="{FF2B5EF4-FFF2-40B4-BE49-F238E27FC236}">
                    <a16:creationId xmlns:a16="http://schemas.microsoft.com/office/drawing/2014/main" id="{A159CDB9-1AC5-4261-8AE3-B3C05F485416}"/>
                  </a:ext>
                </a:extLst>
              </p:cNvPr>
              <p:cNvSpPr/>
              <p:nvPr/>
            </p:nvSpPr>
            <p:spPr>
              <a:xfrm flipV="1">
                <a:off x="2885423" y="4786266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cs typeface="Arial" pitchFamily="34" charset="0"/>
                </a:endParaRPr>
              </a:p>
            </p:txBody>
          </p:sp>
          <p:sp>
            <p:nvSpPr>
              <p:cNvPr id="14" name="Oval 10">
                <a:extLst>
                  <a:ext uri="{FF2B5EF4-FFF2-40B4-BE49-F238E27FC236}">
                    <a16:creationId xmlns:a16="http://schemas.microsoft.com/office/drawing/2014/main" id="{19A9D367-9248-49E7-B963-8C37E8845339}"/>
                  </a:ext>
                </a:extLst>
              </p:cNvPr>
              <p:cNvSpPr/>
              <p:nvPr/>
            </p:nvSpPr>
            <p:spPr>
              <a:xfrm rot="18000000">
                <a:off x="2199660" y="3584104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cs typeface="Arial" pitchFamily="34" charset="0"/>
                </a:endParaRPr>
              </a:p>
            </p:txBody>
          </p:sp>
        </p:grpSp>
        <p:sp>
          <p:nvSpPr>
            <p:cNvPr id="8" name="Oval 23">
              <a:extLst>
                <a:ext uri="{FF2B5EF4-FFF2-40B4-BE49-F238E27FC236}">
                  <a16:creationId xmlns:a16="http://schemas.microsoft.com/office/drawing/2014/main" id="{7969158F-DFAD-45C7-AD7F-6217651FF019}"/>
                </a:ext>
              </a:extLst>
            </p:cNvPr>
            <p:cNvSpPr/>
            <p:nvPr/>
          </p:nvSpPr>
          <p:spPr>
            <a:xfrm>
              <a:off x="3540579" y="2698034"/>
              <a:ext cx="2039552" cy="2039552"/>
            </a:xfrm>
            <a:prstGeom prst="ellips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4760566-54F3-4BA5-916E-D5514B326C49}"/>
              </a:ext>
            </a:extLst>
          </p:cNvPr>
          <p:cNvSpPr txBox="1"/>
          <p:nvPr/>
        </p:nvSpPr>
        <p:spPr>
          <a:xfrm>
            <a:off x="5139221" y="4261207"/>
            <a:ext cx="194720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53E9FE-1D57-4E86-993B-3251362425E8}"/>
              </a:ext>
            </a:extLst>
          </p:cNvPr>
          <p:cNvSpPr txBox="1"/>
          <p:nvPr/>
        </p:nvSpPr>
        <p:spPr>
          <a:xfrm>
            <a:off x="8996569" y="3668066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18A4AD-D79D-44EA-98D5-EDDF7BB3E691}"/>
              </a:ext>
            </a:extLst>
          </p:cNvPr>
          <p:cNvSpPr txBox="1"/>
          <p:nvPr/>
        </p:nvSpPr>
        <p:spPr>
          <a:xfrm>
            <a:off x="1524001" y="366806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261940-1817-4244-BF19-DA58F867E4ED}"/>
              </a:ext>
            </a:extLst>
          </p:cNvPr>
          <p:cNvSpPr txBox="1"/>
          <p:nvPr/>
        </p:nvSpPr>
        <p:spPr>
          <a:xfrm>
            <a:off x="2207568" y="5571936"/>
            <a:ext cx="17510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0BC470-ED80-43A8-868C-9CDA26194383}"/>
              </a:ext>
            </a:extLst>
          </p:cNvPr>
          <p:cNvSpPr txBox="1"/>
          <p:nvPr/>
        </p:nvSpPr>
        <p:spPr>
          <a:xfrm>
            <a:off x="8343317" y="5571936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grpSp>
        <p:nvGrpSpPr>
          <p:cNvPr id="20" name="Group 47">
            <a:extLst>
              <a:ext uri="{FF2B5EF4-FFF2-40B4-BE49-F238E27FC236}">
                <a16:creationId xmlns:a16="http://schemas.microsoft.com/office/drawing/2014/main" id="{E3BDD1E7-2EEA-491C-95DE-1CFAA684E006}"/>
              </a:ext>
            </a:extLst>
          </p:cNvPr>
          <p:cNvGrpSpPr/>
          <p:nvPr/>
        </p:nvGrpSpPr>
        <p:grpSpPr>
          <a:xfrm>
            <a:off x="8397268" y="1841563"/>
            <a:ext cx="3060000" cy="953424"/>
            <a:chOff x="6760489" y="1621755"/>
            <a:chExt cx="1947202" cy="95342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E1B4B6-A6C8-4BA7-B0EE-A566E1FFAA69}"/>
                </a:ext>
              </a:extLst>
            </p:cNvPr>
            <p:cNvSpPr txBox="1"/>
            <p:nvPr/>
          </p:nvSpPr>
          <p:spPr>
            <a:xfrm>
              <a:off x="6760489" y="1621755"/>
              <a:ext cx="1947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89B926E-6F4A-4552-9413-5334F21A829D}"/>
                </a:ext>
              </a:extLst>
            </p:cNvPr>
            <p:cNvSpPr txBox="1"/>
            <p:nvPr/>
          </p:nvSpPr>
          <p:spPr>
            <a:xfrm>
              <a:off x="6760489" y="1928848"/>
              <a:ext cx="1947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3" name="Group 48">
            <a:extLst>
              <a:ext uri="{FF2B5EF4-FFF2-40B4-BE49-F238E27FC236}">
                <a16:creationId xmlns:a16="http://schemas.microsoft.com/office/drawing/2014/main" id="{3242CD69-B1BE-4588-9A0A-4C83E6646E13}"/>
              </a:ext>
            </a:extLst>
          </p:cNvPr>
          <p:cNvGrpSpPr/>
          <p:nvPr/>
        </p:nvGrpSpPr>
        <p:grpSpPr>
          <a:xfrm>
            <a:off x="738555" y="1848608"/>
            <a:ext cx="3060000" cy="953424"/>
            <a:chOff x="6760489" y="1621755"/>
            <a:chExt cx="1947202" cy="95342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95CCF7-A2CC-4CD9-A925-0437B84F72C5}"/>
                </a:ext>
              </a:extLst>
            </p:cNvPr>
            <p:cNvSpPr txBox="1"/>
            <p:nvPr/>
          </p:nvSpPr>
          <p:spPr>
            <a:xfrm>
              <a:off x="6760489" y="1621755"/>
              <a:ext cx="1947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AFEDA4-6883-499C-9AB1-6AFEA627F511}"/>
                </a:ext>
              </a:extLst>
            </p:cNvPr>
            <p:cNvSpPr txBox="1"/>
            <p:nvPr/>
          </p:nvSpPr>
          <p:spPr>
            <a:xfrm>
              <a:off x="6760489" y="1928848"/>
              <a:ext cx="1947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6" name="L-Shape 51">
            <a:extLst>
              <a:ext uri="{FF2B5EF4-FFF2-40B4-BE49-F238E27FC236}">
                <a16:creationId xmlns:a16="http://schemas.microsoft.com/office/drawing/2014/main" id="{F472597F-17B6-4767-89FD-99F962BDDB68}"/>
              </a:ext>
            </a:extLst>
          </p:cNvPr>
          <p:cNvSpPr/>
          <p:nvPr/>
        </p:nvSpPr>
        <p:spPr>
          <a:xfrm rot="2700000">
            <a:off x="7952269" y="2138900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L-Shape 52">
            <a:extLst>
              <a:ext uri="{FF2B5EF4-FFF2-40B4-BE49-F238E27FC236}">
                <a16:creationId xmlns:a16="http://schemas.microsoft.com/office/drawing/2014/main" id="{CC81A0B0-571C-4E93-AD7E-79565DA67B3C}"/>
              </a:ext>
            </a:extLst>
          </p:cNvPr>
          <p:cNvSpPr/>
          <p:nvPr/>
        </p:nvSpPr>
        <p:spPr>
          <a:xfrm rot="13500000">
            <a:off x="3903237" y="2138901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막힌 원호 27">
            <a:extLst>
              <a:ext uri="{FF2B5EF4-FFF2-40B4-BE49-F238E27FC236}">
                <a16:creationId xmlns:a16="http://schemas.microsoft.com/office/drawing/2014/main" id="{2AD84E4B-89DB-4B5C-8BC6-3AE1CD2E89D8}"/>
              </a:ext>
            </a:extLst>
          </p:cNvPr>
          <p:cNvSpPr/>
          <p:nvPr/>
        </p:nvSpPr>
        <p:spPr>
          <a:xfrm>
            <a:off x="4011749" y="1888495"/>
            <a:ext cx="4140000" cy="4140000"/>
          </a:xfrm>
          <a:prstGeom prst="blockArc">
            <a:avLst>
              <a:gd name="adj1" fmla="val 10756194"/>
              <a:gd name="adj2" fmla="val 30178"/>
              <a:gd name="adj3" fmla="val 39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:a16="http://schemas.microsoft.com/office/drawing/2014/main" id="{2A7E554D-E50E-4D8E-BDA7-109B5711DE96}"/>
              </a:ext>
            </a:extLst>
          </p:cNvPr>
          <p:cNvSpPr/>
          <p:nvPr/>
        </p:nvSpPr>
        <p:spPr>
          <a:xfrm>
            <a:off x="5121874" y="250805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2A80DC4-64B7-4514-B0C1-75293985B32A}"/>
              </a:ext>
            </a:extLst>
          </p:cNvPr>
          <p:cNvSpPr/>
          <p:nvPr/>
        </p:nvSpPr>
        <p:spPr>
          <a:xfrm>
            <a:off x="6755042" y="2452589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ounded Rectangle 32">
            <a:extLst>
              <a:ext uri="{FF2B5EF4-FFF2-40B4-BE49-F238E27FC236}">
                <a16:creationId xmlns:a16="http://schemas.microsoft.com/office/drawing/2014/main" id="{37D1DE9F-4C02-4B76-B44D-164A7CDD386B}"/>
              </a:ext>
            </a:extLst>
          </p:cNvPr>
          <p:cNvSpPr/>
          <p:nvPr/>
        </p:nvSpPr>
        <p:spPr>
          <a:xfrm>
            <a:off x="4379323" y="3766015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C0E14414-8845-455C-BD57-3687C2C6D1FD}"/>
              </a:ext>
            </a:extLst>
          </p:cNvPr>
          <p:cNvSpPr/>
          <p:nvPr/>
        </p:nvSpPr>
        <p:spPr>
          <a:xfrm>
            <a:off x="7522771" y="378912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Frame 17">
            <a:extLst>
              <a:ext uri="{FF2B5EF4-FFF2-40B4-BE49-F238E27FC236}">
                <a16:creationId xmlns:a16="http://schemas.microsoft.com/office/drawing/2014/main" id="{B5B6F19E-E0F6-46E1-A848-347A687BD489}"/>
              </a:ext>
            </a:extLst>
          </p:cNvPr>
          <p:cNvSpPr/>
          <p:nvPr/>
        </p:nvSpPr>
        <p:spPr>
          <a:xfrm>
            <a:off x="5098086" y="513629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Freeform 53">
            <a:extLst>
              <a:ext uri="{FF2B5EF4-FFF2-40B4-BE49-F238E27FC236}">
                <a16:creationId xmlns:a16="http://schemas.microsoft.com/office/drawing/2014/main" id="{B21AC37B-74C6-4429-8D09-AF62B18F18F0}"/>
              </a:ext>
            </a:extLst>
          </p:cNvPr>
          <p:cNvSpPr/>
          <p:nvPr/>
        </p:nvSpPr>
        <p:spPr>
          <a:xfrm>
            <a:off x="6741831" y="5136290"/>
            <a:ext cx="362301" cy="371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99840F4D-90DD-4D29-AA05-3BEDD6C08FCF}"/>
              </a:ext>
            </a:extLst>
          </p:cNvPr>
          <p:cNvSpPr/>
          <p:nvPr/>
        </p:nvSpPr>
        <p:spPr>
          <a:xfrm flipH="1">
            <a:off x="8415223" y="380872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Teardrop 1">
            <a:extLst>
              <a:ext uri="{FF2B5EF4-FFF2-40B4-BE49-F238E27FC236}">
                <a16:creationId xmlns:a16="http://schemas.microsoft.com/office/drawing/2014/main" id="{3C2F2BBD-6A0A-428C-8F1A-211EBFBAAB6E}"/>
              </a:ext>
            </a:extLst>
          </p:cNvPr>
          <p:cNvSpPr/>
          <p:nvPr/>
        </p:nvSpPr>
        <p:spPr>
          <a:xfrm rot="18805991">
            <a:off x="3390724" y="377202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Donut 39">
            <a:extLst>
              <a:ext uri="{FF2B5EF4-FFF2-40B4-BE49-F238E27FC236}">
                <a16:creationId xmlns:a16="http://schemas.microsoft.com/office/drawing/2014/main" id="{D12A340C-86B9-4D24-875B-616910A6BD7C}"/>
              </a:ext>
            </a:extLst>
          </p:cNvPr>
          <p:cNvSpPr/>
          <p:nvPr/>
        </p:nvSpPr>
        <p:spPr>
          <a:xfrm>
            <a:off x="7732488" y="5652557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A9172377-A9F8-4907-83B1-55CDD84FD1DE}"/>
              </a:ext>
            </a:extLst>
          </p:cNvPr>
          <p:cNvSpPr/>
          <p:nvPr/>
        </p:nvSpPr>
        <p:spPr>
          <a:xfrm>
            <a:off x="4170866" y="5680857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Block Arc 14">
            <a:extLst>
              <a:ext uri="{FF2B5EF4-FFF2-40B4-BE49-F238E27FC236}">
                <a16:creationId xmlns:a16="http://schemas.microsoft.com/office/drawing/2014/main" id="{842A4D1E-DAA0-4DBD-9C14-747616FF2002}"/>
              </a:ext>
            </a:extLst>
          </p:cNvPr>
          <p:cNvSpPr/>
          <p:nvPr/>
        </p:nvSpPr>
        <p:spPr>
          <a:xfrm rot="16200000">
            <a:off x="5809573" y="3440254"/>
            <a:ext cx="579519" cy="57990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76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2018-05-03T01:38:45Z</dcterms:modified>
</cp:coreProperties>
</file>