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1" name="Rectangle 9">
            <a:extLst>
              <a:ext uri="{FF2B5EF4-FFF2-40B4-BE49-F238E27FC236}">
                <a16:creationId xmlns:a16="http://schemas.microsoft.com/office/drawing/2014/main" id="{F5F48136-634F-4088-BDBA-89177B90F239}"/>
              </a:ext>
            </a:extLst>
          </p:cNvPr>
          <p:cNvSpPr/>
          <p:nvPr/>
        </p:nvSpPr>
        <p:spPr>
          <a:xfrm>
            <a:off x="4836596" y="3174552"/>
            <a:ext cx="2518808" cy="1631644"/>
          </a:xfrm>
          <a:custGeom>
            <a:avLst/>
            <a:gdLst/>
            <a:ahLst/>
            <a:cxnLst/>
            <a:rect l="l" t="t" r="r" b="b"/>
            <a:pathLst>
              <a:path w="3816424" h="2472220">
                <a:moveTo>
                  <a:pt x="1972064" y="0"/>
                </a:moveTo>
                <a:cubicBezTo>
                  <a:pt x="2225646" y="0"/>
                  <a:pt x="2443064" y="140235"/>
                  <a:pt x="2531016" y="340937"/>
                </a:cubicBezTo>
                <a:cubicBezTo>
                  <a:pt x="2600132" y="306460"/>
                  <a:pt x="2678169" y="288032"/>
                  <a:pt x="2760510" y="288032"/>
                </a:cubicBezTo>
                <a:cubicBezTo>
                  <a:pt x="3009887" y="288032"/>
                  <a:pt x="3219786" y="457055"/>
                  <a:pt x="3279705" y="687381"/>
                </a:cubicBezTo>
                <a:cubicBezTo>
                  <a:pt x="3582169" y="717391"/>
                  <a:pt x="3816424" y="950318"/>
                  <a:pt x="3816424" y="1232795"/>
                </a:cubicBezTo>
                <a:lnTo>
                  <a:pt x="3816055" y="1236110"/>
                </a:lnTo>
                <a:cubicBezTo>
                  <a:pt x="3816421" y="1237213"/>
                  <a:pt x="3816424" y="1238319"/>
                  <a:pt x="3816424" y="1239425"/>
                </a:cubicBezTo>
                <a:cubicBezTo>
                  <a:pt x="3816424" y="1544322"/>
                  <a:pt x="3543509" y="1791490"/>
                  <a:pt x="3206852" y="1791490"/>
                </a:cubicBezTo>
                <a:lnTo>
                  <a:pt x="3136943" y="1786289"/>
                </a:lnTo>
                <a:cubicBezTo>
                  <a:pt x="3133151" y="1787239"/>
                  <a:pt x="3129282" y="1787343"/>
                  <a:pt x="3125386" y="1787343"/>
                </a:cubicBezTo>
                <a:lnTo>
                  <a:pt x="3087511" y="1787343"/>
                </a:lnTo>
                <a:cubicBezTo>
                  <a:pt x="3038440" y="1991344"/>
                  <a:pt x="2837482" y="2143516"/>
                  <a:pt x="2597280" y="2143516"/>
                </a:cubicBezTo>
                <a:cubicBezTo>
                  <a:pt x="2532520" y="2143516"/>
                  <a:pt x="2470613" y="2132455"/>
                  <a:pt x="2414162" y="2111319"/>
                </a:cubicBezTo>
                <a:cubicBezTo>
                  <a:pt x="2330064" y="2322315"/>
                  <a:pt x="2106542" y="2472220"/>
                  <a:pt x="1844361" y="2472220"/>
                </a:cubicBezTo>
                <a:cubicBezTo>
                  <a:pt x="1529851" y="2472220"/>
                  <a:pt x="1270971" y="2256501"/>
                  <a:pt x="1241364" y="1979223"/>
                </a:cubicBezTo>
                <a:cubicBezTo>
                  <a:pt x="1233180" y="1981311"/>
                  <a:pt x="1224850" y="1981496"/>
                  <a:pt x="1216474" y="1981496"/>
                </a:cubicBezTo>
                <a:cubicBezTo>
                  <a:pt x="1047138" y="1981496"/>
                  <a:pt x="897304" y="1905869"/>
                  <a:pt x="810084" y="1787343"/>
                </a:cubicBezTo>
                <a:lnTo>
                  <a:pt x="683468" y="1787343"/>
                </a:lnTo>
                <a:lnTo>
                  <a:pt x="669303" y="1786050"/>
                </a:lnTo>
                <a:cubicBezTo>
                  <a:pt x="649856" y="1790596"/>
                  <a:pt x="629830" y="1791490"/>
                  <a:pt x="609572" y="1791490"/>
                </a:cubicBezTo>
                <a:cubicBezTo>
                  <a:pt x="272915" y="1791490"/>
                  <a:pt x="0" y="1544322"/>
                  <a:pt x="0" y="1239425"/>
                </a:cubicBezTo>
                <a:lnTo>
                  <a:pt x="369" y="1236110"/>
                </a:lnTo>
                <a:cubicBezTo>
                  <a:pt x="3" y="1235007"/>
                  <a:pt x="0" y="1233901"/>
                  <a:pt x="0" y="1232795"/>
                </a:cubicBezTo>
                <a:cubicBezTo>
                  <a:pt x="0" y="927898"/>
                  <a:pt x="272915" y="680730"/>
                  <a:pt x="609572" y="680730"/>
                </a:cubicBezTo>
                <a:lnTo>
                  <a:pt x="648332" y="683614"/>
                </a:lnTo>
                <a:cubicBezTo>
                  <a:pt x="648074" y="682757"/>
                  <a:pt x="648072" y="681899"/>
                  <a:pt x="648072" y="681040"/>
                </a:cubicBezTo>
                <a:cubicBezTo>
                  <a:pt x="648072" y="382773"/>
                  <a:pt x="889865" y="140980"/>
                  <a:pt x="1188132" y="140980"/>
                </a:cubicBezTo>
                <a:cubicBezTo>
                  <a:pt x="1296209" y="140980"/>
                  <a:pt x="1396871" y="172727"/>
                  <a:pt x="1480802" y="228175"/>
                </a:cubicBezTo>
                <a:cubicBezTo>
                  <a:pt x="1589955" y="89512"/>
                  <a:pt x="1769468" y="0"/>
                  <a:pt x="1972064" y="0"/>
                </a:cubicBezTo>
                <a:close/>
              </a:path>
            </a:pathLst>
          </a:custGeom>
          <a:noFill/>
          <a:ln w="76200">
            <a:solidFill>
              <a:schemeClr val="accent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32" name="Group 67">
            <a:extLst>
              <a:ext uri="{FF2B5EF4-FFF2-40B4-BE49-F238E27FC236}">
                <a16:creationId xmlns:a16="http://schemas.microsoft.com/office/drawing/2014/main" id="{0C01F48C-E885-4079-977C-0DEC6BDEF232}"/>
              </a:ext>
            </a:extLst>
          </p:cNvPr>
          <p:cNvGrpSpPr/>
          <p:nvPr/>
        </p:nvGrpSpPr>
        <p:grpSpPr>
          <a:xfrm rot="-3060000">
            <a:off x="4565778" y="3182797"/>
            <a:ext cx="120077" cy="443661"/>
            <a:chOff x="1408027" y="3329887"/>
            <a:chExt cx="155342" cy="573958"/>
          </a:xfrm>
          <a:solidFill>
            <a:schemeClr val="accent2"/>
          </a:solidFill>
        </p:grpSpPr>
        <p:sp>
          <p:nvSpPr>
            <p:cNvPr id="33" name="Oval 68">
              <a:extLst>
                <a:ext uri="{FF2B5EF4-FFF2-40B4-BE49-F238E27FC236}">
                  <a16:creationId xmlns:a16="http://schemas.microsoft.com/office/drawing/2014/main" id="{9DA2FDBE-36DC-4D45-B037-A15CFCBA6DF6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" name="Oval 69">
              <a:extLst>
                <a:ext uri="{FF2B5EF4-FFF2-40B4-BE49-F238E27FC236}">
                  <a16:creationId xmlns:a16="http://schemas.microsoft.com/office/drawing/2014/main" id="{41DCB412-241D-4145-8A41-4E7168DF6129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" name="Oval 70">
              <a:extLst>
                <a:ext uri="{FF2B5EF4-FFF2-40B4-BE49-F238E27FC236}">
                  <a16:creationId xmlns:a16="http://schemas.microsoft.com/office/drawing/2014/main" id="{737ECAF0-1F48-42C9-B1EF-7763D0B3BB48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36" name="Oval 8">
            <a:extLst>
              <a:ext uri="{FF2B5EF4-FFF2-40B4-BE49-F238E27FC236}">
                <a16:creationId xmlns:a16="http://schemas.microsoft.com/office/drawing/2014/main" id="{307C3F4F-029F-459D-8B25-AE7802C79712}"/>
              </a:ext>
            </a:extLst>
          </p:cNvPr>
          <p:cNvSpPr/>
          <p:nvPr/>
        </p:nvSpPr>
        <p:spPr>
          <a:xfrm>
            <a:off x="3700641" y="2500470"/>
            <a:ext cx="797943" cy="797943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7" name="Oval 71">
            <a:extLst>
              <a:ext uri="{FF2B5EF4-FFF2-40B4-BE49-F238E27FC236}">
                <a16:creationId xmlns:a16="http://schemas.microsoft.com/office/drawing/2014/main" id="{AC80772E-A979-4B04-AA5F-C5D4E132A0BC}"/>
              </a:ext>
            </a:extLst>
          </p:cNvPr>
          <p:cNvSpPr/>
          <p:nvPr/>
        </p:nvSpPr>
        <p:spPr>
          <a:xfrm>
            <a:off x="5676069" y="1794948"/>
            <a:ext cx="797943" cy="797943"/>
          </a:xfrm>
          <a:prstGeom prst="ellipse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" name="Oval 72">
            <a:extLst>
              <a:ext uri="{FF2B5EF4-FFF2-40B4-BE49-F238E27FC236}">
                <a16:creationId xmlns:a16="http://schemas.microsoft.com/office/drawing/2014/main" id="{CD24F600-6733-4201-B824-83712FBAAF77}"/>
              </a:ext>
            </a:extLst>
          </p:cNvPr>
          <p:cNvSpPr/>
          <p:nvPr/>
        </p:nvSpPr>
        <p:spPr>
          <a:xfrm>
            <a:off x="7464153" y="2420424"/>
            <a:ext cx="797943" cy="797943"/>
          </a:xfrm>
          <a:prstGeom prst="ellipse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" name="Oval 73">
            <a:extLst>
              <a:ext uri="{FF2B5EF4-FFF2-40B4-BE49-F238E27FC236}">
                <a16:creationId xmlns:a16="http://schemas.microsoft.com/office/drawing/2014/main" id="{3C532B81-15D9-4F38-8DCF-0632AF9EB2C0}"/>
              </a:ext>
            </a:extLst>
          </p:cNvPr>
          <p:cNvSpPr/>
          <p:nvPr/>
        </p:nvSpPr>
        <p:spPr>
          <a:xfrm>
            <a:off x="2869181" y="5005265"/>
            <a:ext cx="797943" cy="797943"/>
          </a:xfrm>
          <a:prstGeom prst="ellipse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" name="Oval 74">
            <a:extLst>
              <a:ext uri="{FF2B5EF4-FFF2-40B4-BE49-F238E27FC236}">
                <a16:creationId xmlns:a16="http://schemas.microsoft.com/office/drawing/2014/main" id="{1AE94883-3625-4969-B61A-026293128B59}"/>
              </a:ext>
            </a:extLst>
          </p:cNvPr>
          <p:cNvSpPr/>
          <p:nvPr/>
        </p:nvSpPr>
        <p:spPr>
          <a:xfrm>
            <a:off x="4754289" y="5005265"/>
            <a:ext cx="797943" cy="797943"/>
          </a:xfrm>
          <a:prstGeom prst="ellipse">
            <a:avLst/>
          </a:prstGeom>
          <a:noFill/>
          <a:ln w="762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" name="Oval 75">
            <a:extLst>
              <a:ext uri="{FF2B5EF4-FFF2-40B4-BE49-F238E27FC236}">
                <a16:creationId xmlns:a16="http://schemas.microsoft.com/office/drawing/2014/main" id="{B52CDD46-AD5E-41DC-9ACB-8D3497731321}"/>
              </a:ext>
            </a:extLst>
          </p:cNvPr>
          <p:cNvSpPr/>
          <p:nvPr/>
        </p:nvSpPr>
        <p:spPr>
          <a:xfrm>
            <a:off x="6639768" y="5005265"/>
            <a:ext cx="797943" cy="797943"/>
          </a:xfrm>
          <a:prstGeom prst="ellipse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2" name="Oval 76">
            <a:extLst>
              <a:ext uri="{FF2B5EF4-FFF2-40B4-BE49-F238E27FC236}">
                <a16:creationId xmlns:a16="http://schemas.microsoft.com/office/drawing/2014/main" id="{0B77CF48-02E1-4F23-9CE5-E463192782BF}"/>
              </a:ext>
            </a:extLst>
          </p:cNvPr>
          <p:cNvSpPr/>
          <p:nvPr/>
        </p:nvSpPr>
        <p:spPr>
          <a:xfrm>
            <a:off x="8527970" y="5005265"/>
            <a:ext cx="797943" cy="797943"/>
          </a:xfrm>
          <a:prstGeom prst="ellipse">
            <a:avLst/>
          </a:prstGeom>
          <a:noFill/>
          <a:ln w="762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43" name="Group 77">
            <a:extLst>
              <a:ext uri="{FF2B5EF4-FFF2-40B4-BE49-F238E27FC236}">
                <a16:creationId xmlns:a16="http://schemas.microsoft.com/office/drawing/2014/main" id="{D9289C0F-217A-46DE-82D7-494F380B0039}"/>
              </a:ext>
            </a:extLst>
          </p:cNvPr>
          <p:cNvGrpSpPr/>
          <p:nvPr/>
        </p:nvGrpSpPr>
        <p:grpSpPr>
          <a:xfrm rot="3060000" flipH="1">
            <a:off x="7237480" y="3088015"/>
            <a:ext cx="120077" cy="443661"/>
            <a:chOff x="1408027" y="3329887"/>
            <a:chExt cx="155342" cy="573958"/>
          </a:xfrm>
          <a:solidFill>
            <a:schemeClr val="accent4"/>
          </a:solidFill>
        </p:grpSpPr>
        <p:sp>
          <p:nvSpPr>
            <p:cNvPr id="44" name="Oval 78">
              <a:extLst>
                <a:ext uri="{FF2B5EF4-FFF2-40B4-BE49-F238E27FC236}">
                  <a16:creationId xmlns:a16="http://schemas.microsoft.com/office/drawing/2014/main" id="{324C06A2-36F5-45F0-8AF8-4894878F6A57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5" name="Oval 79">
              <a:extLst>
                <a:ext uri="{FF2B5EF4-FFF2-40B4-BE49-F238E27FC236}">
                  <a16:creationId xmlns:a16="http://schemas.microsoft.com/office/drawing/2014/main" id="{E767AE88-3F31-4A82-8664-D6D7DBB2C42C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6" name="Oval 80">
              <a:extLst>
                <a:ext uri="{FF2B5EF4-FFF2-40B4-BE49-F238E27FC236}">
                  <a16:creationId xmlns:a16="http://schemas.microsoft.com/office/drawing/2014/main" id="{5DA9D5EA-3EA2-459A-ADBD-B1424C64CF20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47" name="Group 81">
            <a:extLst>
              <a:ext uri="{FF2B5EF4-FFF2-40B4-BE49-F238E27FC236}">
                <a16:creationId xmlns:a16="http://schemas.microsoft.com/office/drawing/2014/main" id="{3209CCF8-45C7-4716-A01E-7D7D838BC093}"/>
              </a:ext>
            </a:extLst>
          </p:cNvPr>
          <p:cNvGrpSpPr/>
          <p:nvPr/>
        </p:nvGrpSpPr>
        <p:grpSpPr>
          <a:xfrm flipH="1">
            <a:off x="6015001" y="2680816"/>
            <a:ext cx="120077" cy="443661"/>
            <a:chOff x="1408027" y="3329887"/>
            <a:chExt cx="155342" cy="573958"/>
          </a:xfrm>
          <a:solidFill>
            <a:schemeClr val="accent3"/>
          </a:solidFill>
        </p:grpSpPr>
        <p:sp>
          <p:nvSpPr>
            <p:cNvPr id="48" name="Oval 82">
              <a:extLst>
                <a:ext uri="{FF2B5EF4-FFF2-40B4-BE49-F238E27FC236}">
                  <a16:creationId xmlns:a16="http://schemas.microsoft.com/office/drawing/2014/main" id="{E5F17171-ECA9-4811-9169-E3048E50FD4B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49" name="Oval 83">
              <a:extLst>
                <a:ext uri="{FF2B5EF4-FFF2-40B4-BE49-F238E27FC236}">
                  <a16:creationId xmlns:a16="http://schemas.microsoft.com/office/drawing/2014/main" id="{B073D65C-0A74-4E47-856B-C3D1495630D1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0" name="Oval 84">
              <a:extLst>
                <a:ext uri="{FF2B5EF4-FFF2-40B4-BE49-F238E27FC236}">
                  <a16:creationId xmlns:a16="http://schemas.microsoft.com/office/drawing/2014/main" id="{F34AEAEC-8CB3-4217-A17F-FE3DD70C5D6E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1" name="Group 85">
            <a:extLst>
              <a:ext uri="{FF2B5EF4-FFF2-40B4-BE49-F238E27FC236}">
                <a16:creationId xmlns:a16="http://schemas.microsoft.com/office/drawing/2014/main" id="{18EB9A29-6BAF-42D8-8A57-71295C6515D4}"/>
              </a:ext>
            </a:extLst>
          </p:cNvPr>
          <p:cNvGrpSpPr/>
          <p:nvPr/>
        </p:nvGrpSpPr>
        <p:grpSpPr>
          <a:xfrm rot="2880000">
            <a:off x="4516342" y="4267539"/>
            <a:ext cx="120077" cy="443661"/>
            <a:chOff x="1408027" y="3329887"/>
            <a:chExt cx="155342" cy="573958"/>
          </a:xfrm>
          <a:solidFill>
            <a:schemeClr val="accent1"/>
          </a:solidFill>
        </p:grpSpPr>
        <p:sp>
          <p:nvSpPr>
            <p:cNvPr id="52" name="Oval 86">
              <a:extLst>
                <a:ext uri="{FF2B5EF4-FFF2-40B4-BE49-F238E27FC236}">
                  <a16:creationId xmlns:a16="http://schemas.microsoft.com/office/drawing/2014/main" id="{FFA5025B-A1CF-4632-8E0C-57AC7CE34F44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5" name="Oval 87">
              <a:extLst>
                <a:ext uri="{FF2B5EF4-FFF2-40B4-BE49-F238E27FC236}">
                  <a16:creationId xmlns:a16="http://schemas.microsoft.com/office/drawing/2014/main" id="{73AD0CF1-828C-42CF-BF88-BBE4F18DEEB2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6" name="Oval 88">
              <a:extLst>
                <a:ext uri="{FF2B5EF4-FFF2-40B4-BE49-F238E27FC236}">
                  <a16:creationId xmlns:a16="http://schemas.microsoft.com/office/drawing/2014/main" id="{F4831E8F-3907-4D8A-92BC-B5F107940AFC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57" name="Group 89">
            <a:extLst>
              <a:ext uri="{FF2B5EF4-FFF2-40B4-BE49-F238E27FC236}">
                <a16:creationId xmlns:a16="http://schemas.microsoft.com/office/drawing/2014/main" id="{0CA1BD58-145F-473D-B85C-5A3320A7CBD6}"/>
              </a:ext>
            </a:extLst>
          </p:cNvPr>
          <p:cNvGrpSpPr/>
          <p:nvPr/>
        </p:nvGrpSpPr>
        <p:grpSpPr>
          <a:xfrm rot="18720000" flipH="1">
            <a:off x="7610018" y="4207672"/>
            <a:ext cx="120077" cy="443661"/>
            <a:chOff x="1408027" y="3329887"/>
            <a:chExt cx="155342" cy="573958"/>
          </a:xfrm>
          <a:solidFill>
            <a:schemeClr val="accent4"/>
          </a:solidFill>
        </p:grpSpPr>
        <p:sp>
          <p:nvSpPr>
            <p:cNvPr id="58" name="Oval 90">
              <a:extLst>
                <a:ext uri="{FF2B5EF4-FFF2-40B4-BE49-F238E27FC236}">
                  <a16:creationId xmlns:a16="http://schemas.microsoft.com/office/drawing/2014/main" id="{907666AD-A837-47B1-91DE-91FB376D8218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59" name="Oval 91">
              <a:extLst>
                <a:ext uri="{FF2B5EF4-FFF2-40B4-BE49-F238E27FC236}">
                  <a16:creationId xmlns:a16="http://schemas.microsoft.com/office/drawing/2014/main" id="{F3F3D7B4-1DE8-4052-AB06-C0D4D5D94430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0" name="Oval 92">
              <a:extLst>
                <a:ext uri="{FF2B5EF4-FFF2-40B4-BE49-F238E27FC236}">
                  <a16:creationId xmlns:a16="http://schemas.microsoft.com/office/drawing/2014/main" id="{A22C64DA-43B1-40C5-93FC-9333C077BC0B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1" name="Group 93">
            <a:extLst>
              <a:ext uri="{FF2B5EF4-FFF2-40B4-BE49-F238E27FC236}">
                <a16:creationId xmlns:a16="http://schemas.microsoft.com/office/drawing/2014/main" id="{D8F6FF51-F635-4EA7-A67F-4DB91864ACBA}"/>
              </a:ext>
            </a:extLst>
          </p:cNvPr>
          <p:cNvGrpSpPr/>
          <p:nvPr/>
        </p:nvGrpSpPr>
        <p:grpSpPr>
          <a:xfrm rot="1380000">
            <a:off x="5363531" y="4549653"/>
            <a:ext cx="120077" cy="443661"/>
            <a:chOff x="1408027" y="3329887"/>
            <a:chExt cx="155342" cy="573958"/>
          </a:xfrm>
          <a:solidFill>
            <a:schemeClr val="accent2"/>
          </a:solidFill>
        </p:grpSpPr>
        <p:sp>
          <p:nvSpPr>
            <p:cNvPr id="62" name="Oval 94">
              <a:extLst>
                <a:ext uri="{FF2B5EF4-FFF2-40B4-BE49-F238E27FC236}">
                  <a16:creationId xmlns:a16="http://schemas.microsoft.com/office/drawing/2014/main" id="{93A63029-A225-45A1-8EA7-D14B89493CA8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3" name="Oval 95">
              <a:extLst>
                <a:ext uri="{FF2B5EF4-FFF2-40B4-BE49-F238E27FC236}">
                  <a16:creationId xmlns:a16="http://schemas.microsoft.com/office/drawing/2014/main" id="{947B507F-C74E-4CBD-9F69-8F862CEF701C}"/>
                </a:ext>
              </a:extLst>
            </p:cNvPr>
            <p:cNvSpPr/>
            <p:nvPr/>
          </p:nvSpPr>
          <p:spPr>
            <a:xfrm>
              <a:off x="1408027" y="3539195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4" name="Oval 96">
              <a:extLst>
                <a:ext uri="{FF2B5EF4-FFF2-40B4-BE49-F238E27FC236}">
                  <a16:creationId xmlns:a16="http://schemas.microsoft.com/office/drawing/2014/main" id="{59EE5BEF-5C9C-4309-AC67-8EA2A4BEC057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grpSp>
        <p:nvGrpSpPr>
          <p:cNvPr id="65" name="Group 97">
            <a:extLst>
              <a:ext uri="{FF2B5EF4-FFF2-40B4-BE49-F238E27FC236}">
                <a16:creationId xmlns:a16="http://schemas.microsoft.com/office/drawing/2014/main" id="{3D16B18A-9662-4BDD-9C1B-265835F1BC32}"/>
              </a:ext>
            </a:extLst>
          </p:cNvPr>
          <p:cNvGrpSpPr/>
          <p:nvPr/>
        </p:nvGrpSpPr>
        <p:grpSpPr>
          <a:xfrm rot="19920000" flipH="1">
            <a:off x="6585822" y="4629991"/>
            <a:ext cx="120077" cy="443661"/>
            <a:chOff x="1408027" y="3329887"/>
            <a:chExt cx="155350" cy="573958"/>
          </a:xfrm>
          <a:solidFill>
            <a:schemeClr val="accent3"/>
          </a:solidFill>
        </p:grpSpPr>
        <p:sp>
          <p:nvSpPr>
            <p:cNvPr id="66" name="Oval 98">
              <a:extLst>
                <a:ext uri="{FF2B5EF4-FFF2-40B4-BE49-F238E27FC236}">
                  <a16:creationId xmlns:a16="http://schemas.microsoft.com/office/drawing/2014/main" id="{97BFE707-7076-4618-A9B5-6ED0853531A3}"/>
                </a:ext>
              </a:extLst>
            </p:cNvPr>
            <p:cNvSpPr/>
            <p:nvPr/>
          </p:nvSpPr>
          <p:spPr>
            <a:xfrm>
              <a:off x="1408027" y="3748503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7" name="Oval 99">
              <a:extLst>
                <a:ext uri="{FF2B5EF4-FFF2-40B4-BE49-F238E27FC236}">
                  <a16:creationId xmlns:a16="http://schemas.microsoft.com/office/drawing/2014/main" id="{6E5B32F3-D91C-4637-9D25-74F8413E90F7}"/>
                </a:ext>
              </a:extLst>
            </p:cNvPr>
            <p:cNvSpPr/>
            <p:nvPr/>
          </p:nvSpPr>
          <p:spPr>
            <a:xfrm>
              <a:off x="1408034" y="3539195"/>
              <a:ext cx="155343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68" name="Oval 100">
              <a:extLst>
                <a:ext uri="{FF2B5EF4-FFF2-40B4-BE49-F238E27FC236}">
                  <a16:creationId xmlns:a16="http://schemas.microsoft.com/office/drawing/2014/main" id="{F4B4A024-839C-46C4-92CF-D739E6C5F147}"/>
                </a:ext>
              </a:extLst>
            </p:cNvPr>
            <p:cNvSpPr/>
            <p:nvPr/>
          </p:nvSpPr>
          <p:spPr>
            <a:xfrm>
              <a:off x="1408027" y="3329887"/>
              <a:ext cx="155342" cy="15534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B9E791D2-8DB2-4F23-BD34-AA1A75A23495}"/>
              </a:ext>
            </a:extLst>
          </p:cNvPr>
          <p:cNvSpPr txBox="1"/>
          <p:nvPr/>
        </p:nvSpPr>
        <p:spPr>
          <a:xfrm>
            <a:off x="5198249" y="3963159"/>
            <a:ext cx="177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Content Title</a:t>
            </a:r>
          </a:p>
          <a:p>
            <a:pPr algn="ctr"/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Here</a:t>
            </a:r>
            <a:endParaRPr lang="ko-KR" altLang="en-US" sz="16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736AD502-D507-4883-940B-2C2851763365}"/>
              </a:ext>
            </a:extLst>
          </p:cNvPr>
          <p:cNvSpPr txBox="1"/>
          <p:nvPr/>
        </p:nvSpPr>
        <p:spPr>
          <a:xfrm>
            <a:off x="6594633" y="2042454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3F354526-04FE-4E33-9A2F-44F1D94067CE}"/>
              </a:ext>
            </a:extLst>
          </p:cNvPr>
          <p:cNvSpPr txBox="1"/>
          <p:nvPr/>
        </p:nvSpPr>
        <p:spPr>
          <a:xfrm>
            <a:off x="8400256" y="2646111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C136BAB0-5098-4DFE-BF1C-DDB681259616}"/>
              </a:ext>
            </a:extLst>
          </p:cNvPr>
          <p:cNvSpPr txBox="1"/>
          <p:nvPr/>
        </p:nvSpPr>
        <p:spPr>
          <a:xfrm>
            <a:off x="2098720" y="2747864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099D9E0C-B09E-496E-AFAC-0F1488768F78}"/>
              </a:ext>
            </a:extLst>
          </p:cNvPr>
          <p:cNvSpPr txBox="1"/>
          <p:nvPr/>
        </p:nvSpPr>
        <p:spPr>
          <a:xfrm>
            <a:off x="2532713" y="5848833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ED02A76-450F-40A3-BC2A-0CC6CEC768FE}"/>
              </a:ext>
            </a:extLst>
          </p:cNvPr>
          <p:cNvSpPr txBox="1"/>
          <p:nvPr/>
        </p:nvSpPr>
        <p:spPr>
          <a:xfrm>
            <a:off x="4418976" y="5848833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D933E119-B701-42E8-9E10-FEBE8B032554}"/>
              </a:ext>
            </a:extLst>
          </p:cNvPr>
          <p:cNvSpPr txBox="1"/>
          <p:nvPr/>
        </p:nvSpPr>
        <p:spPr>
          <a:xfrm>
            <a:off x="6305239" y="5848833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E2978CF7-E7B3-4A94-ABED-4FA27D48AB17}"/>
              </a:ext>
            </a:extLst>
          </p:cNvPr>
          <p:cNvSpPr txBox="1"/>
          <p:nvPr/>
        </p:nvSpPr>
        <p:spPr>
          <a:xfrm>
            <a:off x="8191502" y="5848833"/>
            <a:ext cx="1470878" cy="307777"/>
          </a:xfrm>
          <a:prstGeom prst="rect">
            <a:avLst/>
          </a:prstGeom>
          <a:noFill/>
        </p:spPr>
        <p:txBody>
          <a:bodyPr wrap="square" lIns="108000" rIns="10800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Contents Title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00D9A6EC-C2BC-4CF3-B2B6-0CA178693667}"/>
              </a:ext>
            </a:extLst>
          </p:cNvPr>
          <p:cNvSpPr txBox="1"/>
          <p:nvPr/>
        </p:nvSpPr>
        <p:spPr>
          <a:xfrm>
            <a:off x="8175403" y="3393874"/>
            <a:ext cx="320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CB4DD9C4-3990-4570-8FC6-BEC882FE6070}"/>
              </a:ext>
            </a:extLst>
          </p:cNvPr>
          <p:cNvSpPr txBox="1"/>
          <p:nvPr/>
        </p:nvSpPr>
        <p:spPr>
          <a:xfrm>
            <a:off x="850656" y="3393874"/>
            <a:ext cx="320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Get a modern PowerPoint  Presentation that is beautifully designed. I hope and I believe that this Template will your Time, Money and Reputation. 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79" name="Parallelogram 15">
            <a:extLst>
              <a:ext uri="{FF2B5EF4-FFF2-40B4-BE49-F238E27FC236}">
                <a16:creationId xmlns:a16="http://schemas.microsoft.com/office/drawing/2014/main" id="{4E7C3D50-A49D-4B4D-A87D-676FF38C88B2}"/>
              </a:ext>
            </a:extLst>
          </p:cNvPr>
          <p:cNvSpPr/>
          <p:nvPr/>
        </p:nvSpPr>
        <p:spPr>
          <a:xfrm flipH="1">
            <a:off x="3918729" y="2725391"/>
            <a:ext cx="361766" cy="361766"/>
          </a:xfrm>
          <a:custGeom>
            <a:avLst/>
            <a:gdLst/>
            <a:ahLst/>
            <a:cxnLst/>
            <a:rect l="l" t="t" r="r" b="b"/>
            <a:pathLst>
              <a:path w="3242753" h="3227814">
                <a:moveTo>
                  <a:pt x="1621376" y="1043635"/>
                </a:moveTo>
                <a:cubicBezTo>
                  <a:pt x="1557188" y="1043635"/>
                  <a:pt x="1505154" y="1095669"/>
                  <a:pt x="1505154" y="1159857"/>
                </a:cubicBezTo>
                <a:lnTo>
                  <a:pt x="1505154" y="1625483"/>
                </a:lnTo>
                <a:lnTo>
                  <a:pt x="1033577" y="1625483"/>
                </a:lnTo>
                <a:cubicBezTo>
                  <a:pt x="969389" y="1625483"/>
                  <a:pt x="917355" y="1677517"/>
                  <a:pt x="917355" y="1741705"/>
                </a:cubicBezTo>
                <a:cubicBezTo>
                  <a:pt x="917355" y="1805893"/>
                  <a:pt x="969389" y="1857927"/>
                  <a:pt x="1033577" y="1857927"/>
                </a:cubicBezTo>
                <a:lnTo>
                  <a:pt x="1614688" y="1857927"/>
                </a:lnTo>
                <a:lnTo>
                  <a:pt x="1619859" y="1856884"/>
                </a:lnTo>
                <a:cubicBezTo>
                  <a:pt x="1620361" y="1857187"/>
                  <a:pt x="1620868" y="1857190"/>
                  <a:pt x="1621376" y="1857190"/>
                </a:cubicBezTo>
                <a:cubicBezTo>
                  <a:pt x="1685564" y="1857190"/>
                  <a:pt x="1737598" y="1805156"/>
                  <a:pt x="1737598" y="1740968"/>
                </a:cubicBezTo>
                <a:lnTo>
                  <a:pt x="1737598" y="1159857"/>
                </a:lnTo>
                <a:cubicBezTo>
                  <a:pt x="1737598" y="1095669"/>
                  <a:pt x="1685564" y="1043635"/>
                  <a:pt x="1621376" y="1043635"/>
                </a:cubicBezTo>
                <a:close/>
                <a:moveTo>
                  <a:pt x="1621376" y="628818"/>
                </a:moveTo>
                <a:cubicBezTo>
                  <a:pt x="2206882" y="628818"/>
                  <a:pt x="2681529" y="1103464"/>
                  <a:pt x="2681529" y="1688970"/>
                </a:cubicBezTo>
                <a:cubicBezTo>
                  <a:pt x="2681529" y="2274476"/>
                  <a:pt x="2206882" y="2749122"/>
                  <a:pt x="1621376" y="2749122"/>
                </a:cubicBezTo>
                <a:cubicBezTo>
                  <a:pt x="1035870" y="2749122"/>
                  <a:pt x="561223" y="2274476"/>
                  <a:pt x="561223" y="1688970"/>
                </a:cubicBezTo>
                <a:cubicBezTo>
                  <a:pt x="561223" y="1103464"/>
                  <a:pt x="1035870" y="628818"/>
                  <a:pt x="1621376" y="628818"/>
                </a:cubicBezTo>
                <a:close/>
                <a:moveTo>
                  <a:pt x="1621376" y="424596"/>
                </a:moveTo>
                <a:cubicBezTo>
                  <a:pt x="923081" y="424596"/>
                  <a:pt x="357001" y="990676"/>
                  <a:pt x="357001" y="1688970"/>
                </a:cubicBezTo>
                <a:cubicBezTo>
                  <a:pt x="357001" y="2128645"/>
                  <a:pt x="581423" y="2515905"/>
                  <a:pt x="922189" y="2742109"/>
                </a:cubicBezTo>
                <a:lnTo>
                  <a:pt x="652992" y="3227814"/>
                </a:lnTo>
                <a:lnTo>
                  <a:pt x="911997" y="3227814"/>
                </a:lnTo>
                <a:lnTo>
                  <a:pt x="1121304" y="2850168"/>
                </a:lnTo>
                <a:cubicBezTo>
                  <a:pt x="1274563" y="2916691"/>
                  <a:pt x="1443689" y="2953344"/>
                  <a:pt x="1621376" y="2953344"/>
                </a:cubicBezTo>
                <a:cubicBezTo>
                  <a:pt x="1799063" y="2953344"/>
                  <a:pt x="1968189" y="2916691"/>
                  <a:pt x="2121449" y="2850168"/>
                </a:cubicBezTo>
                <a:lnTo>
                  <a:pt x="2330755" y="3227814"/>
                </a:lnTo>
                <a:lnTo>
                  <a:pt x="2589760" y="3227814"/>
                </a:lnTo>
                <a:lnTo>
                  <a:pt x="2320563" y="2742109"/>
                </a:lnTo>
                <a:cubicBezTo>
                  <a:pt x="2661329" y="2515905"/>
                  <a:pt x="2885751" y="2128645"/>
                  <a:pt x="2885751" y="1688970"/>
                </a:cubicBezTo>
                <a:cubicBezTo>
                  <a:pt x="2885751" y="990676"/>
                  <a:pt x="2319671" y="424596"/>
                  <a:pt x="1621376" y="424596"/>
                </a:cubicBezTo>
                <a:close/>
                <a:moveTo>
                  <a:pt x="2599800" y="123238"/>
                </a:moveTo>
                <a:cubicBezTo>
                  <a:pt x="2434609" y="120698"/>
                  <a:pt x="2268460" y="180476"/>
                  <a:pt x="2139563" y="303161"/>
                </a:cubicBezTo>
                <a:lnTo>
                  <a:pt x="3057258" y="1232053"/>
                </a:lnTo>
                <a:cubicBezTo>
                  <a:pt x="3305736" y="977255"/>
                  <a:pt x="3304415" y="570405"/>
                  <a:pt x="3054287" y="317226"/>
                </a:cubicBezTo>
                <a:cubicBezTo>
                  <a:pt x="2929224" y="190636"/>
                  <a:pt x="2764991" y="125778"/>
                  <a:pt x="2599800" y="123238"/>
                </a:cubicBezTo>
                <a:close/>
                <a:moveTo>
                  <a:pt x="642953" y="123238"/>
                </a:moveTo>
                <a:cubicBezTo>
                  <a:pt x="477762" y="125778"/>
                  <a:pt x="313529" y="190636"/>
                  <a:pt x="188466" y="317226"/>
                </a:cubicBezTo>
                <a:cubicBezTo>
                  <a:pt x="-61662" y="570405"/>
                  <a:pt x="-62983" y="977255"/>
                  <a:pt x="185495" y="1232053"/>
                </a:cubicBezTo>
                <a:lnTo>
                  <a:pt x="1103190" y="303161"/>
                </a:lnTo>
                <a:cubicBezTo>
                  <a:pt x="974294" y="180476"/>
                  <a:pt x="808144" y="120698"/>
                  <a:pt x="642953" y="123238"/>
                </a:cubicBezTo>
                <a:close/>
                <a:moveTo>
                  <a:pt x="1722692" y="0"/>
                </a:moveTo>
                <a:lnTo>
                  <a:pt x="1520061" y="0"/>
                </a:lnTo>
                <a:cubicBezTo>
                  <a:pt x="1440152" y="0"/>
                  <a:pt x="1375373" y="64779"/>
                  <a:pt x="1375373" y="144688"/>
                </a:cubicBezTo>
                <a:lnTo>
                  <a:pt x="1375373" y="289376"/>
                </a:lnTo>
                <a:lnTo>
                  <a:pt x="1867380" y="289376"/>
                </a:lnTo>
                <a:lnTo>
                  <a:pt x="1867380" y="144688"/>
                </a:lnTo>
                <a:cubicBezTo>
                  <a:pt x="1867380" y="64779"/>
                  <a:pt x="1802601" y="0"/>
                  <a:pt x="1722692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0" name="Rectangle 30">
            <a:extLst>
              <a:ext uri="{FF2B5EF4-FFF2-40B4-BE49-F238E27FC236}">
                <a16:creationId xmlns:a16="http://schemas.microsoft.com/office/drawing/2014/main" id="{9997846C-250F-4283-A242-89E71E6A9B1C}"/>
              </a:ext>
            </a:extLst>
          </p:cNvPr>
          <p:cNvSpPr/>
          <p:nvPr/>
        </p:nvSpPr>
        <p:spPr>
          <a:xfrm>
            <a:off x="4994655" y="5246095"/>
            <a:ext cx="317209" cy="316282"/>
          </a:xfrm>
          <a:custGeom>
            <a:avLst/>
            <a:gdLst/>
            <a:ahLst/>
            <a:cxnLst/>
            <a:rect l="l" t="t" r="r" b="b"/>
            <a:pathLst>
              <a:path w="3240000" h="3230531">
                <a:moveTo>
                  <a:pt x="720000" y="2697973"/>
                </a:moveTo>
                <a:cubicBezTo>
                  <a:pt x="680235" y="2697973"/>
                  <a:pt x="648000" y="2730208"/>
                  <a:pt x="648000" y="2769973"/>
                </a:cubicBezTo>
                <a:cubicBezTo>
                  <a:pt x="648000" y="2809738"/>
                  <a:pt x="680235" y="2841973"/>
                  <a:pt x="720000" y="2841973"/>
                </a:cubicBezTo>
                <a:lnTo>
                  <a:pt x="2520000" y="2841973"/>
                </a:lnTo>
                <a:cubicBezTo>
                  <a:pt x="2559765" y="2841973"/>
                  <a:pt x="2592000" y="2809738"/>
                  <a:pt x="2592000" y="2769973"/>
                </a:cubicBezTo>
                <a:cubicBezTo>
                  <a:pt x="2592000" y="2730208"/>
                  <a:pt x="2559765" y="2697973"/>
                  <a:pt x="2520000" y="2697973"/>
                </a:cubicBezTo>
                <a:close/>
                <a:moveTo>
                  <a:pt x="720000" y="2366733"/>
                </a:moveTo>
                <a:cubicBezTo>
                  <a:pt x="680235" y="2366733"/>
                  <a:pt x="648000" y="2398968"/>
                  <a:pt x="648000" y="2438733"/>
                </a:cubicBezTo>
                <a:cubicBezTo>
                  <a:pt x="648000" y="2478498"/>
                  <a:pt x="680235" y="2510733"/>
                  <a:pt x="720000" y="2510733"/>
                </a:cubicBezTo>
                <a:lnTo>
                  <a:pt x="2520000" y="2510733"/>
                </a:lnTo>
                <a:cubicBezTo>
                  <a:pt x="2559765" y="2510733"/>
                  <a:pt x="2592000" y="2478498"/>
                  <a:pt x="2592000" y="2438733"/>
                </a:cubicBezTo>
                <a:cubicBezTo>
                  <a:pt x="2592000" y="2398968"/>
                  <a:pt x="2559765" y="2366733"/>
                  <a:pt x="2520000" y="2366733"/>
                </a:cubicBezTo>
                <a:close/>
                <a:moveTo>
                  <a:pt x="720000" y="2035493"/>
                </a:moveTo>
                <a:cubicBezTo>
                  <a:pt x="680235" y="2035493"/>
                  <a:pt x="648000" y="2067728"/>
                  <a:pt x="648000" y="2107493"/>
                </a:cubicBezTo>
                <a:cubicBezTo>
                  <a:pt x="648000" y="2147258"/>
                  <a:pt x="680235" y="2179493"/>
                  <a:pt x="720000" y="2179493"/>
                </a:cubicBezTo>
                <a:lnTo>
                  <a:pt x="2520000" y="2179493"/>
                </a:lnTo>
                <a:cubicBezTo>
                  <a:pt x="2559765" y="2179493"/>
                  <a:pt x="2592000" y="2147258"/>
                  <a:pt x="2592000" y="2107493"/>
                </a:cubicBezTo>
                <a:cubicBezTo>
                  <a:pt x="2592000" y="2067728"/>
                  <a:pt x="2559765" y="2035493"/>
                  <a:pt x="2520000" y="2035493"/>
                </a:cubicBezTo>
                <a:close/>
                <a:moveTo>
                  <a:pt x="720000" y="1704253"/>
                </a:moveTo>
                <a:cubicBezTo>
                  <a:pt x="680235" y="1704253"/>
                  <a:pt x="648000" y="1736488"/>
                  <a:pt x="648000" y="1776253"/>
                </a:cubicBezTo>
                <a:cubicBezTo>
                  <a:pt x="648000" y="1816018"/>
                  <a:pt x="680235" y="1848253"/>
                  <a:pt x="720000" y="1848253"/>
                </a:cubicBezTo>
                <a:lnTo>
                  <a:pt x="2520000" y="1848253"/>
                </a:lnTo>
                <a:cubicBezTo>
                  <a:pt x="2559765" y="1848253"/>
                  <a:pt x="2592000" y="1816018"/>
                  <a:pt x="2592000" y="1776253"/>
                </a:cubicBezTo>
                <a:cubicBezTo>
                  <a:pt x="2592000" y="1736488"/>
                  <a:pt x="2559765" y="1704253"/>
                  <a:pt x="2520000" y="1704253"/>
                </a:cubicBezTo>
                <a:close/>
                <a:moveTo>
                  <a:pt x="720000" y="1373013"/>
                </a:moveTo>
                <a:cubicBezTo>
                  <a:pt x="680235" y="1373013"/>
                  <a:pt x="648000" y="1405248"/>
                  <a:pt x="648000" y="1445013"/>
                </a:cubicBezTo>
                <a:cubicBezTo>
                  <a:pt x="648000" y="1484778"/>
                  <a:pt x="680235" y="1517013"/>
                  <a:pt x="720000" y="1517013"/>
                </a:cubicBezTo>
                <a:lnTo>
                  <a:pt x="2520000" y="1517013"/>
                </a:lnTo>
                <a:cubicBezTo>
                  <a:pt x="2559765" y="1517013"/>
                  <a:pt x="2592000" y="1484778"/>
                  <a:pt x="2592000" y="1445013"/>
                </a:cubicBezTo>
                <a:cubicBezTo>
                  <a:pt x="2592000" y="1405248"/>
                  <a:pt x="2559765" y="1373013"/>
                  <a:pt x="2520000" y="1373013"/>
                </a:cubicBezTo>
                <a:close/>
                <a:moveTo>
                  <a:pt x="720000" y="1041773"/>
                </a:moveTo>
                <a:cubicBezTo>
                  <a:pt x="680235" y="1041773"/>
                  <a:pt x="648000" y="1074008"/>
                  <a:pt x="648000" y="1113773"/>
                </a:cubicBezTo>
                <a:cubicBezTo>
                  <a:pt x="648000" y="1153538"/>
                  <a:pt x="680235" y="1185773"/>
                  <a:pt x="720000" y="1185773"/>
                </a:cubicBezTo>
                <a:lnTo>
                  <a:pt x="2520000" y="1185773"/>
                </a:lnTo>
                <a:cubicBezTo>
                  <a:pt x="2559765" y="1185773"/>
                  <a:pt x="2592000" y="1153538"/>
                  <a:pt x="2592000" y="1113773"/>
                </a:cubicBezTo>
                <a:cubicBezTo>
                  <a:pt x="2592000" y="1074008"/>
                  <a:pt x="2559765" y="1041773"/>
                  <a:pt x="2520000" y="1041773"/>
                </a:cubicBezTo>
                <a:close/>
                <a:moveTo>
                  <a:pt x="0" y="305988"/>
                </a:moveTo>
                <a:lnTo>
                  <a:pt x="181957" y="305988"/>
                </a:lnTo>
                <a:lnTo>
                  <a:pt x="181957" y="470032"/>
                </a:lnTo>
                <a:cubicBezTo>
                  <a:pt x="181957" y="599267"/>
                  <a:pt x="286722" y="704032"/>
                  <a:pt x="415957" y="704032"/>
                </a:cubicBezTo>
                <a:cubicBezTo>
                  <a:pt x="545192" y="704032"/>
                  <a:pt x="649957" y="599267"/>
                  <a:pt x="649957" y="470032"/>
                </a:cubicBezTo>
                <a:lnTo>
                  <a:pt x="649957" y="305988"/>
                </a:lnTo>
                <a:lnTo>
                  <a:pt x="802357" y="305988"/>
                </a:lnTo>
                <a:lnTo>
                  <a:pt x="802357" y="470031"/>
                </a:lnTo>
                <a:cubicBezTo>
                  <a:pt x="802357" y="599266"/>
                  <a:pt x="907122" y="704031"/>
                  <a:pt x="1036357" y="704031"/>
                </a:cubicBezTo>
                <a:cubicBezTo>
                  <a:pt x="1165592" y="704031"/>
                  <a:pt x="1270357" y="599266"/>
                  <a:pt x="1270357" y="470031"/>
                </a:cubicBezTo>
                <a:lnTo>
                  <a:pt x="1270357" y="305988"/>
                </a:lnTo>
                <a:lnTo>
                  <a:pt x="1422757" y="305988"/>
                </a:lnTo>
                <a:lnTo>
                  <a:pt x="1422757" y="470030"/>
                </a:lnTo>
                <a:cubicBezTo>
                  <a:pt x="1422757" y="599265"/>
                  <a:pt x="1527522" y="704030"/>
                  <a:pt x="1656757" y="704030"/>
                </a:cubicBezTo>
                <a:cubicBezTo>
                  <a:pt x="1785992" y="704030"/>
                  <a:pt x="1890757" y="599265"/>
                  <a:pt x="1890757" y="470030"/>
                </a:cubicBezTo>
                <a:lnTo>
                  <a:pt x="1890757" y="305988"/>
                </a:lnTo>
                <a:lnTo>
                  <a:pt x="2043157" y="305988"/>
                </a:lnTo>
                <a:lnTo>
                  <a:pt x="2043157" y="470029"/>
                </a:lnTo>
                <a:cubicBezTo>
                  <a:pt x="2043157" y="599264"/>
                  <a:pt x="2147922" y="704029"/>
                  <a:pt x="2277157" y="704029"/>
                </a:cubicBezTo>
                <a:cubicBezTo>
                  <a:pt x="2406392" y="704029"/>
                  <a:pt x="2511157" y="599264"/>
                  <a:pt x="2511157" y="470029"/>
                </a:cubicBezTo>
                <a:lnTo>
                  <a:pt x="2511157" y="305988"/>
                </a:lnTo>
                <a:lnTo>
                  <a:pt x="2663557" y="305988"/>
                </a:lnTo>
                <a:lnTo>
                  <a:pt x="2663557" y="470028"/>
                </a:lnTo>
                <a:cubicBezTo>
                  <a:pt x="2663557" y="599263"/>
                  <a:pt x="2768322" y="704028"/>
                  <a:pt x="2897557" y="704028"/>
                </a:cubicBezTo>
                <a:cubicBezTo>
                  <a:pt x="3026792" y="704028"/>
                  <a:pt x="3131557" y="599263"/>
                  <a:pt x="3131557" y="470028"/>
                </a:cubicBezTo>
                <a:lnTo>
                  <a:pt x="3131557" y="305988"/>
                </a:lnTo>
                <a:lnTo>
                  <a:pt x="3240000" y="305988"/>
                </a:lnTo>
                <a:lnTo>
                  <a:pt x="3240000" y="3230531"/>
                </a:lnTo>
                <a:lnTo>
                  <a:pt x="0" y="3230531"/>
                </a:lnTo>
                <a:close/>
                <a:moveTo>
                  <a:pt x="415957" y="4"/>
                </a:moveTo>
                <a:cubicBezTo>
                  <a:pt x="485545" y="4"/>
                  <a:pt x="541957" y="56416"/>
                  <a:pt x="541957" y="126004"/>
                </a:cubicBezTo>
                <a:lnTo>
                  <a:pt x="541957" y="485972"/>
                </a:lnTo>
                <a:cubicBezTo>
                  <a:pt x="541957" y="555560"/>
                  <a:pt x="485545" y="611972"/>
                  <a:pt x="415957" y="611972"/>
                </a:cubicBezTo>
                <a:cubicBezTo>
                  <a:pt x="346369" y="611972"/>
                  <a:pt x="289957" y="555560"/>
                  <a:pt x="289957" y="485972"/>
                </a:cubicBezTo>
                <a:lnTo>
                  <a:pt x="289957" y="126004"/>
                </a:lnTo>
                <a:cubicBezTo>
                  <a:pt x="289957" y="56416"/>
                  <a:pt x="346369" y="4"/>
                  <a:pt x="415957" y="4"/>
                </a:cubicBezTo>
                <a:close/>
                <a:moveTo>
                  <a:pt x="1036357" y="3"/>
                </a:moveTo>
                <a:cubicBezTo>
                  <a:pt x="1105945" y="3"/>
                  <a:pt x="1162357" y="56415"/>
                  <a:pt x="1162357" y="126003"/>
                </a:cubicBezTo>
                <a:lnTo>
                  <a:pt x="1162357" y="485971"/>
                </a:lnTo>
                <a:cubicBezTo>
                  <a:pt x="1162357" y="555559"/>
                  <a:pt x="1105945" y="611971"/>
                  <a:pt x="1036357" y="611971"/>
                </a:cubicBezTo>
                <a:cubicBezTo>
                  <a:pt x="966769" y="611971"/>
                  <a:pt x="910357" y="555559"/>
                  <a:pt x="910357" y="485971"/>
                </a:cubicBezTo>
                <a:lnTo>
                  <a:pt x="910357" y="126003"/>
                </a:lnTo>
                <a:cubicBezTo>
                  <a:pt x="910357" y="56415"/>
                  <a:pt x="966769" y="3"/>
                  <a:pt x="1036357" y="3"/>
                </a:cubicBezTo>
                <a:close/>
                <a:moveTo>
                  <a:pt x="1656757" y="2"/>
                </a:moveTo>
                <a:cubicBezTo>
                  <a:pt x="1726345" y="2"/>
                  <a:pt x="1782757" y="56414"/>
                  <a:pt x="1782757" y="126002"/>
                </a:cubicBezTo>
                <a:lnTo>
                  <a:pt x="1782757" y="485970"/>
                </a:lnTo>
                <a:cubicBezTo>
                  <a:pt x="1782757" y="555558"/>
                  <a:pt x="1726345" y="611970"/>
                  <a:pt x="1656757" y="611970"/>
                </a:cubicBezTo>
                <a:cubicBezTo>
                  <a:pt x="1587169" y="611970"/>
                  <a:pt x="1530757" y="555558"/>
                  <a:pt x="1530757" y="485970"/>
                </a:cubicBezTo>
                <a:lnTo>
                  <a:pt x="1530757" y="126002"/>
                </a:lnTo>
                <a:cubicBezTo>
                  <a:pt x="1530757" y="56414"/>
                  <a:pt x="1587169" y="2"/>
                  <a:pt x="1656757" y="2"/>
                </a:cubicBezTo>
                <a:close/>
                <a:moveTo>
                  <a:pt x="2277157" y="1"/>
                </a:moveTo>
                <a:cubicBezTo>
                  <a:pt x="2346745" y="1"/>
                  <a:pt x="2403157" y="56413"/>
                  <a:pt x="2403157" y="126001"/>
                </a:cubicBezTo>
                <a:lnTo>
                  <a:pt x="2403157" y="485969"/>
                </a:lnTo>
                <a:cubicBezTo>
                  <a:pt x="2403157" y="555557"/>
                  <a:pt x="2346745" y="611969"/>
                  <a:pt x="2277157" y="611969"/>
                </a:cubicBezTo>
                <a:cubicBezTo>
                  <a:pt x="2207569" y="611969"/>
                  <a:pt x="2151157" y="555557"/>
                  <a:pt x="2151157" y="485969"/>
                </a:cubicBezTo>
                <a:lnTo>
                  <a:pt x="2151157" y="126001"/>
                </a:lnTo>
                <a:cubicBezTo>
                  <a:pt x="2151157" y="56413"/>
                  <a:pt x="2207569" y="1"/>
                  <a:pt x="2277157" y="1"/>
                </a:cubicBezTo>
                <a:close/>
                <a:moveTo>
                  <a:pt x="2897557" y="0"/>
                </a:moveTo>
                <a:cubicBezTo>
                  <a:pt x="2967145" y="0"/>
                  <a:pt x="3023557" y="56412"/>
                  <a:pt x="3023557" y="126000"/>
                </a:cubicBezTo>
                <a:lnTo>
                  <a:pt x="3023557" y="485968"/>
                </a:lnTo>
                <a:cubicBezTo>
                  <a:pt x="3023557" y="555556"/>
                  <a:pt x="2967145" y="611968"/>
                  <a:pt x="2897557" y="611968"/>
                </a:cubicBezTo>
                <a:cubicBezTo>
                  <a:pt x="2827969" y="611968"/>
                  <a:pt x="2771557" y="555556"/>
                  <a:pt x="2771557" y="485968"/>
                </a:cubicBezTo>
                <a:lnTo>
                  <a:pt x="2771557" y="126000"/>
                </a:lnTo>
                <a:cubicBezTo>
                  <a:pt x="2771557" y="56412"/>
                  <a:pt x="2827969" y="0"/>
                  <a:pt x="289755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1" name="Frame 17">
            <a:extLst>
              <a:ext uri="{FF2B5EF4-FFF2-40B4-BE49-F238E27FC236}">
                <a16:creationId xmlns:a16="http://schemas.microsoft.com/office/drawing/2014/main" id="{556C71C4-2648-44E4-B3ED-35521211C64E}"/>
              </a:ext>
            </a:extLst>
          </p:cNvPr>
          <p:cNvSpPr/>
          <p:nvPr/>
        </p:nvSpPr>
        <p:spPr>
          <a:xfrm>
            <a:off x="3096287" y="5232371"/>
            <a:ext cx="343730" cy="34373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415456" y="380544"/>
                </a:moveTo>
                <a:lnTo>
                  <a:pt x="415456" y="385333"/>
                </a:lnTo>
                <a:lnTo>
                  <a:pt x="385333" y="385333"/>
                </a:lnTo>
                <a:lnTo>
                  <a:pt x="385333" y="2854667"/>
                </a:lnTo>
                <a:lnTo>
                  <a:pt x="1529120" y="2854667"/>
                </a:lnTo>
                <a:cubicBezTo>
                  <a:pt x="1267123" y="2430711"/>
                  <a:pt x="997530" y="1721825"/>
                  <a:pt x="436017" y="1672600"/>
                </a:cubicBezTo>
                <a:lnTo>
                  <a:pt x="600235" y="1185112"/>
                </a:lnTo>
                <a:cubicBezTo>
                  <a:pt x="1132790" y="1359573"/>
                  <a:pt x="1278822" y="1550851"/>
                  <a:pt x="1544730" y="1923929"/>
                </a:cubicBezTo>
                <a:cubicBezTo>
                  <a:pt x="1789452" y="1379400"/>
                  <a:pt x="1927092" y="1088696"/>
                  <a:pt x="2233403" y="596568"/>
                </a:cubicBezTo>
                <a:lnTo>
                  <a:pt x="2770666" y="596568"/>
                </a:lnTo>
                <a:cubicBezTo>
                  <a:pt x="2331495" y="1220469"/>
                  <a:pt x="1907612" y="2113878"/>
                  <a:pt x="1578489" y="2854667"/>
                </a:cubicBezTo>
                <a:lnTo>
                  <a:pt x="2854667" y="2854667"/>
                </a:lnTo>
                <a:lnTo>
                  <a:pt x="2854667" y="596568"/>
                </a:lnTo>
                <a:lnTo>
                  <a:pt x="2858395" y="596568"/>
                </a:lnTo>
                <a:lnTo>
                  <a:pt x="2858395" y="380544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3240000" y="3240000"/>
                </a:lnTo>
                <a:lnTo>
                  <a:pt x="0" y="324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2" name="Rounded Rectangle 5">
            <a:extLst>
              <a:ext uri="{FF2B5EF4-FFF2-40B4-BE49-F238E27FC236}">
                <a16:creationId xmlns:a16="http://schemas.microsoft.com/office/drawing/2014/main" id="{40CAA309-A4C4-4BFC-AA6D-EC3B723EE295}"/>
              </a:ext>
            </a:extLst>
          </p:cNvPr>
          <p:cNvSpPr/>
          <p:nvPr/>
        </p:nvSpPr>
        <p:spPr>
          <a:xfrm flipH="1">
            <a:off x="6842898" y="5242679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3" name="Round Same Side Corner Rectangle 11">
            <a:extLst>
              <a:ext uri="{FF2B5EF4-FFF2-40B4-BE49-F238E27FC236}">
                <a16:creationId xmlns:a16="http://schemas.microsoft.com/office/drawing/2014/main" id="{8F3E9712-8FF4-4C36-B8E2-D3D5B3CD6B9C}"/>
              </a:ext>
            </a:extLst>
          </p:cNvPr>
          <p:cNvSpPr>
            <a:spLocks noChangeAspect="1"/>
          </p:cNvSpPr>
          <p:nvPr/>
        </p:nvSpPr>
        <p:spPr>
          <a:xfrm rot="9900000">
            <a:off x="8764109" y="5241071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4" name="Rectangle 36">
            <a:extLst>
              <a:ext uri="{FF2B5EF4-FFF2-40B4-BE49-F238E27FC236}">
                <a16:creationId xmlns:a16="http://schemas.microsoft.com/office/drawing/2014/main" id="{3A61A9D2-B2CA-4F61-98C3-4E1D5863ABD5}"/>
              </a:ext>
            </a:extLst>
          </p:cNvPr>
          <p:cNvSpPr/>
          <p:nvPr/>
        </p:nvSpPr>
        <p:spPr>
          <a:xfrm>
            <a:off x="5901171" y="2035003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5" name="Oval 21">
            <a:extLst>
              <a:ext uri="{FF2B5EF4-FFF2-40B4-BE49-F238E27FC236}">
                <a16:creationId xmlns:a16="http://schemas.microsoft.com/office/drawing/2014/main" id="{5A990268-7635-4549-81BD-06E19E0D6D09}"/>
              </a:ext>
            </a:extLst>
          </p:cNvPr>
          <p:cNvSpPr>
            <a:spLocks noChangeAspect="1"/>
          </p:cNvSpPr>
          <p:nvPr/>
        </p:nvSpPr>
        <p:spPr>
          <a:xfrm>
            <a:off x="7697745" y="2635191"/>
            <a:ext cx="354676" cy="357638"/>
          </a:xfrm>
          <a:custGeom>
            <a:avLst/>
            <a:gdLst/>
            <a:ahLst/>
            <a:cxnLst/>
            <a:rect l="l" t="t" r="r" b="b"/>
            <a:pathLst>
              <a:path w="1652142" h="1665940">
                <a:moveTo>
                  <a:pt x="898689" y="548008"/>
                </a:moveTo>
                <a:cubicBezTo>
                  <a:pt x="737950" y="504938"/>
                  <a:pt x="572731" y="600328"/>
                  <a:pt x="529661" y="761066"/>
                </a:cubicBezTo>
                <a:cubicBezTo>
                  <a:pt x="486591" y="921805"/>
                  <a:pt x="581980" y="1087025"/>
                  <a:pt x="742719" y="1130094"/>
                </a:cubicBezTo>
                <a:cubicBezTo>
                  <a:pt x="903458" y="1173164"/>
                  <a:pt x="1068677" y="1077775"/>
                  <a:pt x="1111747" y="917036"/>
                </a:cubicBezTo>
                <a:cubicBezTo>
                  <a:pt x="1154817" y="756297"/>
                  <a:pt x="1059428" y="591077"/>
                  <a:pt x="898689" y="548008"/>
                </a:cubicBezTo>
                <a:close/>
                <a:moveTo>
                  <a:pt x="952303" y="347916"/>
                </a:moveTo>
                <a:cubicBezTo>
                  <a:pt x="1223549" y="420596"/>
                  <a:pt x="1384519" y="699404"/>
                  <a:pt x="1311839" y="970650"/>
                </a:cubicBezTo>
                <a:cubicBezTo>
                  <a:pt x="1239159" y="1241896"/>
                  <a:pt x="960351" y="1402866"/>
                  <a:pt x="689105" y="1330186"/>
                </a:cubicBezTo>
                <a:cubicBezTo>
                  <a:pt x="417859" y="1257506"/>
                  <a:pt x="256889" y="978698"/>
                  <a:pt x="329569" y="707451"/>
                </a:cubicBezTo>
                <a:cubicBezTo>
                  <a:pt x="402249" y="436205"/>
                  <a:pt x="681057" y="275235"/>
                  <a:pt x="952303" y="347916"/>
                </a:cubicBezTo>
                <a:close/>
                <a:moveTo>
                  <a:pt x="971799" y="275155"/>
                </a:moveTo>
                <a:cubicBezTo>
                  <a:pt x="660368" y="191707"/>
                  <a:pt x="340256" y="376524"/>
                  <a:pt x="256808" y="687955"/>
                </a:cubicBezTo>
                <a:cubicBezTo>
                  <a:pt x="173361" y="999387"/>
                  <a:pt x="358178" y="1319499"/>
                  <a:pt x="669609" y="1402947"/>
                </a:cubicBezTo>
                <a:cubicBezTo>
                  <a:pt x="981040" y="1486395"/>
                  <a:pt x="1301152" y="1301577"/>
                  <a:pt x="1384600" y="990146"/>
                </a:cubicBezTo>
                <a:cubicBezTo>
                  <a:pt x="1468047" y="678715"/>
                  <a:pt x="1283230" y="358603"/>
                  <a:pt x="971799" y="275155"/>
                </a:cubicBezTo>
                <a:close/>
                <a:moveTo>
                  <a:pt x="1652142" y="394531"/>
                </a:moveTo>
                <a:lnTo>
                  <a:pt x="1649662" y="403784"/>
                </a:lnTo>
                <a:lnTo>
                  <a:pt x="1647140" y="399895"/>
                </a:lnTo>
                <a:close/>
                <a:moveTo>
                  <a:pt x="1158157" y="65026"/>
                </a:moveTo>
                <a:lnTo>
                  <a:pt x="1154679" y="271718"/>
                </a:lnTo>
                <a:lnTo>
                  <a:pt x="1148331" y="270017"/>
                </a:lnTo>
                <a:cubicBezTo>
                  <a:pt x="1200055" y="299127"/>
                  <a:pt x="1246804" y="334821"/>
                  <a:pt x="1286346" y="377149"/>
                </a:cubicBezTo>
                <a:lnTo>
                  <a:pt x="1470353" y="331395"/>
                </a:lnTo>
                <a:lnTo>
                  <a:pt x="1588305" y="553229"/>
                </a:lnTo>
                <a:lnTo>
                  <a:pt x="1457194" y="671432"/>
                </a:lnTo>
                <a:cubicBezTo>
                  <a:pt x="1473630" y="731297"/>
                  <a:pt x="1481376" y="793983"/>
                  <a:pt x="1478595" y="857704"/>
                </a:cubicBezTo>
                <a:lnTo>
                  <a:pt x="1642362" y="948616"/>
                </a:lnTo>
                <a:lnTo>
                  <a:pt x="1577335" y="1191298"/>
                </a:lnTo>
                <a:lnTo>
                  <a:pt x="1378614" y="1187955"/>
                </a:lnTo>
                <a:cubicBezTo>
                  <a:pt x="1353489" y="1229936"/>
                  <a:pt x="1323048" y="1267799"/>
                  <a:pt x="1288939" y="1301599"/>
                </a:cubicBezTo>
                <a:lnTo>
                  <a:pt x="1354201" y="1471932"/>
                </a:lnTo>
                <a:lnTo>
                  <a:pt x="1148396" y="1616039"/>
                </a:lnTo>
                <a:lnTo>
                  <a:pt x="992294" y="1480516"/>
                </a:lnTo>
                <a:lnTo>
                  <a:pt x="1011291" y="1467215"/>
                </a:lnTo>
                <a:cubicBezTo>
                  <a:pt x="951500" y="1486565"/>
                  <a:pt x="888271" y="1495869"/>
                  <a:pt x="823805" y="1495510"/>
                </a:cubicBezTo>
                <a:lnTo>
                  <a:pt x="729193" y="1665940"/>
                </a:lnTo>
                <a:lnTo>
                  <a:pt x="486511" y="1600914"/>
                </a:lnTo>
                <a:lnTo>
                  <a:pt x="489790" y="1406012"/>
                </a:lnTo>
                <a:cubicBezTo>
                  <a:pt x="438364" y="1376702"/>
                  <a:pt x="391917" y="1340859"/>
                  <a:pt x="352658" y="1298452"/>
                </a:cubicBezTo>
                <a:lnTo>
                  <a:pt x="355803" y="1305197"/>
                </a:lnTo>
                <a:lnTo>
                  <a:pt x="152856" y="1344512"/>
                </a:lnTo>
                <a:lnTo>
                  <a:pt x="46675" y="1116809"/>
                </a:lnTo>
                <a:lnTo>
                  <a:pt x="183929" y="1005520"/>
                </a:lnTo>
                <a:cubicBezTo>
                  <a:pt x="169279" y="951824"/>
                  <a:pt x="161626" y="895865"/>
                  <a:pt x="161615" y="838915"/>
                </a:cubicBezTo>
                <a:lnTo>
                  <a:pt x="0" y="749197"/>
                </a:lnTo>
                <a:lnTo>
                  <a:pt x="65026" y="506515"/>
                </a:lnTo>
                <a:lnTo>
                  <a:pt x="250227" y="509630"/>
                </a:lnTo>
                <a:cubicBezTo>
                  <a:pt x="275353" y="465291"/>
                  <a:pt x="305693" y="424864"/>
                  <a:pt x="340015" y="388679"/>
                </a:cubicBezTo>
                <a:lnTo>
                  <a:pt x="277984" y="197357"/>
                </a:lnTo>
                <a:lnTo>
                  <a:pt x="491050" y="64219"/>
                </a:lnTo>
                <a:lnTo>
                  <a:pt x="639843" y="207726"/>
                </a:lnTo>
                <a:lnTo>
                  <a:pt x="638348" y="208660"/>
                </a:lnTo>
                <a:cubicBezTo>
                  <a:pt x="696840" y="190256"/>
                  <a:pt x="758594" y="181748"/>
                  <a:pt x="821488" y="182440"/>
                </a:cubicBezTo>
                <a:lnTo>
                  <a:pt x="815140" y="180739"/>
                </a:lnTo>
                <a:lnTo>
                  <a:pt x="915476" y="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86" name="자유형 151">
            <a:extLst>
              <a:ext uri="{FF2B5EF4-FFF2-40B4-BE49-F238E27FC236}">
                <a16:creationId xmlns:a16="http://schemas.microsoft.com/office/drawing/2014/main" id="{3921E8BE-1586-4EC4-A036-4F80D8BCD5D2}"/>
              </a:ext>
            </a:extLst>
          </p:cNvPr>
          <p:cNvSpPr/>
          <p:nvPr/>
        </p:nvSpPr>
        <p:spPr>
          <a:xfrm>
            <a:off x="5824120" y="3396873"/>
            <a:ext cx="525858" cy="551925"/>
          </a:xfrm>
          <a:custGeom>
            <a:avLst/>
            <a:gdLst>
              <a:gd name="connsiteX0" fmla="*/ 1460984 w 2921968"/>
              <a:gd name="connsiteY0" fmla="*/ 233294 h 3066808"/>
              <a:gd name="connsiteX1" fmla="*/ 1320049 w 2921968"/>
              <a:gd name="connsiteY1" fmla="*/ 374229 h 3066808"/>
              <a:gd name="connsiteX2" fmla="*/ 1460984 w 2921968"/>
              <a:gd name="connsiteY2" fmla="*/ 515164 h 3066808"/>
              <a:gd name="connsiteX3" fmla="*/ 1601919 w 2921968"/>
              <a:gd name="connsiteY3" fmla="*/ 374229 h 3066808"/>
              <a:gd name="connsiteX4" fmla="*/ 1460984 w 2921968"/>
              <a:gd name="connsiteY4" fmla="*/ 233294 h 3066808"/>
              <a:gd name="connsiteX5" fmla="*/ 1460984 w 2921968"/>
              <a:gd name="connsiteY5" fmla="*/ 0 h 3066808"/>
              <a:gd name="connsiteX6" fmla="*/ 1835213 w 2921968"/>
              <a:gd name="connsiteY6" fmla="*/ 374229 h 3066808"/>
              <a:gd name="connsiteX7" fmla="*/ 1670219 w 2921968"/>
              <a:gd name="connsiteY7" fmla="*/ 684545 h 3066808"/>
              <a:gd name="connsiteX8" fmla="*/ 1626866 w 2921968"/>
              <a:gd name="connsiteY8" fmla="*/ 708077 h 3066808"/>
              <a:gd name="connsiteX9" fmla="*/ 1646248 w 2921968"/>
              <a:gd name="connsiteY9" fmla="*/ 873151 h 3066808"/>
              <a:gd name="connsiteX10" fmla="*/ 2235203 w 2921968"/>
              <a:gd name="connsiteY10" fmla="*/ 873151 h 3066808"/>
              <a:gd name="connsiteX11" fmla="*/ 2241832 w 2921968"/>
              <a:gd name="connsiteY11" fmla="*/ 851796 h 3066808"/>
              <a:gd name="connsiteX12" fmla="*/ 2430803 w 2921968"/>
              <a:gd name="connsiteY12" fmla="*/ 726537 h 3066808"/>
              <a:gd name="connsiteX13" fmla="*/ 2635891 w 2921968"/>
              <a:gd name="connsiteY13" fmla="*/ 931625 h 3066808"/>
              <a:gd name="connsiteX14" fmla="*/ 2430803 w 2921968"/>
              <a:gd name="connsiteY14" fmla="*/ 1136713 h 3066808"/>
              <a:gd name="connsiteX15" fmla="*/ 2241832 w 2921968"/>
              <a:gd name="connsiteY15" fmla="*/ 1011455 h 3066808"/>
              <a:gd name="connsiteX16" fmla="*/ 2233652 w 2921968"/>
              <a:gd name="connsiteY16" fmla="*/ 985105 h 3066808"/>
              <a:gd name="connsiteX17" fmla="*/ 1659393 w 2921968"/>
              <a:gd name="connsiteY17" fmla="*/ 985105 h 3066808"/>
              <a:gd name="connsiteX18" fmla="*/ 1835639 w 2921968"/>
              <a:gd name="connsiteY18" fmla="*/ 2486125 h 3066808"/>
              <a:gd name="connsiteX19" fmla="*/ 2605322 w 2921968"/>
              <a:gd name="connsiteY19" fmla="*/ 1804902 h 3066808"/>
              <a:gd name="connsiteX20" fmla="*/ 2437231 w 2921968"/>
              <a:gd name="connsiteY20" fmla="*/ 1828663 h 3066808"/>
              <a:gd name="connsiteX21" fmla="*/ 2679599 w 2921968"/>
              <a:gd name="connsiteY21" fmla="*/ 1472350 h 3066808"/>
              <a:gd name="connsiteX22" fmla="*/ 2921968 w 2921968"/>
              <a:gd name="connsiteY22" fmla="*/ 1828663 h 3066808"/>
              <a:gd name="connsiteX23" fmla="*/ 2749252 w 2921968"/>
              <a:gd name="connsiteY23" fmla="*/ 1804848 h 3066808"/>
              <a:gd name="connsiteX24" fmla="*/ 1665272 w 2921968"/>
              <a:gd name="connsiteY24" fmla="*/ 2905483 h 3066808"/>
              <a:gd name="connsiteX25" fmla="*/ 1462434 w 2921968"/>
              <a:gd name="connsiteY25" fmla="*/ 3066808 h 3066808"/>
              <a:gd name="connsiteX26" fmla="*/ 1265857 w 2921968"/>
              <a:gd name="connsiteY26" fmla="*/ 2910631 h 3066808"/>
              <a:gd name="connsiteX27" fmla="*/ 175466 w 2921968"/>
              <a:gd name="connsiteY27" fmla="*/ 1804523 h 3066808"/>
              <a:gd name="connsiteX28" fmla="*/ 0 w 2921968"/>
              <a:gd name="connsiteY28" fmla="*/ 1828663 h 3066808"/>
              <a:gd name="connsiteX29" fmla="*/ 242369 w 2921968"/>
              <a:gd name="connsiteY29" fmla="*/ 1472350 h 3066808"/>
              <a:gd name="connsiteX30" fmla="*/ 484739 w 2921968"/>
              <a:gd name="connsiteY30" fmla="*/ 1828663 h 3066808"/>
              <a:gd name="connsiteX31" fmla="*/ 319066 w 2921968"/>
              <a:gd name="connsiteY31" fmla="*/ 1805271 h 3066808"/>
              <a:gd name="connsiteX32" fmla="*/ 1095798 w 2921968"/>
              <a:gd name="connsiteY32" fmla="*/ 2488933 h 3066808"/>
              <a:gd name="connsiteX33" fmla="*/ 1266566 w 2921968"/>
              <a:gd name="connsiteY33" fmla="*/ 985105 h 3066808"/>
              <a:gd name="connsiteX34" fmla="*/ 728631 w 2921968"/>
              <a:gd name="connsiteY34" fmla="*/ 985105 h 3066808"/>
              <a:gd name="connsiteX35" fmla="*/ 727109 w 2921968"/>
              <a:gd name="connsiteY35" fmla="*/ 987221 h 3066808"/>
              <a:gd name="connsiteX36" fmla="*/ 719586 w 2921968"/>
              <a:gd name="connsiteY36" fmla="*/ 1011455 h 3066808"/>
              <a:gd name="connsiteX37" fmla="*/ 530615 w 2921968"/>
              <a:gd name="connsiteY37" fmla="*/ 1136713 h 3066808"/>
              <a:gd name="connsiteX38" fmla="*/ 325527 w 2921968"/>
              <a:gd name="connsiteY38" fmla="*/ 931625 h 3066808"/>
              <a:gd name="connsiteX39" fmla="*/ 530615 w 2921968"/>
              <a:gd name="connsiteY39" fmla="*/ 726537 h 3066808"/>
              <a:gd name="connsiteX40" fmla="*/ 719586 w 2921968"/>
              <a:gd name="connsiteY40" fmla="*/ 851796 h 3066808"/>
              <a:gd name="connsiteX41" fmla="*/ 724380 w 2921968"/>
              <a:gd name="connsiteY41" fmla="*/ 867240 h 3066808"/>
              <a:gd name="connsiteX42" fmla="*/ 728634 w 2921968"/>
              <a:gd name="connsiteY42" fmla="*/ 873151 h 3066808"/>
              <a:gd name="connsiteX43" fmla="*/ 1279279 w 2921968"/>
              <a:gd name="connsiteY43" fmla="*/ 873151 h 3066808"/>
              <a:gd name="connsiteX44" fmla="*/ 1297855 w 2921968"/>
              <a:gd name="connsiteY44" fmla="*/ 709571 h 3066808"/>
              <a:gd name="connsiteX45" fmla="*/ 1251749 w 2921968"/>
              <a:gd name="connsiteY45" fmla="*/ 684545 h 3066808"/>
              <a:gd name="connsiteX46" fmla="*/ 1086755 w 2921968"/>
              <a:gd name="connsiteY46" fmla="*/ 374229 h 3066808"/>
              <a:gd name="connsiteX47" fmla="*/ 1460984 w 2921968"/>
              <a:gd name="connsiteY47" fmla="*/ 0 h 30668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2921968" h="3066808">
                <a:moveTo>
                  <a:pt x="1460984" y="233294"/>
                </a:moveTo>
                <a:cubicBezTo>
                  <a:pt x="1383148" y="233294"/>
                  <a:pt x="1320049" y="296393"/>
                  <a:pt x="1320049" y="374229"/>
                </a:cubicBezTo>
                <a:cubicBezTo>
                  <a:pt x="1320049" y="452065"/>
                  <a:pt x="1383148" y="515164"/>
                  <a:pt x="1460984" y="515164"/>
                </a:cubicBezTo>
                <a:cubicBezTo>
                  <a:pt x="1538820" y="515164"/>
                  <a:pt x="1601919" y="452065"/>
                  <a:pt x="1601919" y="374229"/>
                </a:cubicBezTo>
                <a:cubicBezTo>
                  <a:pt x="1601919" y="296393"/>
                  <a:pt x="1538820" y="233294"/>
                  <a:pt x="1460984" y="233294"/>
                </a:cubicBezTo>
                <a:close/>
                <a:moveTo>
                  <a:pt x="1460984" y="0"/>
                </a:moveTo>
                <a:cubicBezTo>
                  <a:pt x="1667665" y="0"/>
                  <a:pt x="1835213" y="167548"/>
                  <a:pt x="1835213" y="374229"/>
                </a:cubicBezTo>
                <a:cubicBezTo>
                  <a:pt x="1835213" y="503404"/>
                  <a:pt x="1769765" y="617294"/>
                  <a:pt x="1670219" y="684545"/>
                </a:cubicBezTo>
                <a:lnTo>
                  <a:pt x="1626866" y="708077"/>
                </a:lnTo>
                <a:lnTo>
                  <a:pt x="1646248" y="873151"/>
                </a:lnTo>
                <a:lnTo>
                  <a:pt x="2235203" y="873151"/>
                </a:lnTo>
                <a:lnTo>
                  <a:pt x="2241832" y="851796"/>
                </a:lnTo>
                <a:cubicBezTo>
                  <a:pt x="2272966" y="778187"/>
                  <a:pt x="2345853" y="726537"/>
                  <a:pt x="2430803" y="726537"/>
                </a:cubicBezTo>
                <a:cubicBezTo>
                  <a:pt x="2544070" y="726537"/>
                  <a:pt x="2635891" y="818358"/>
                  <a:pt x="2635891" y="931625"/>
                </a:cubicBezTo>
                <a:cubicBezTo>
                  <a:pt x="2635891" y="1044892"/>
                  <a:pt x="2544070" y="1136713"/>
                  <a:pt x="2430803" y="1136713"/>
                </a:cubicBezTo>
                <a:cubicBezTo>
                  <a:pt x="2345853" y="1136713"/>
                  <a:pt x="2272966" y="1085064"/>
                  <a:pt x="2241832" y="1011455"/>
                </a:cubicBezTo>
                <a:lnTo>
                  <a:pt x="2233652" y="985105"/>
                </a:lnTo>
                <a:lnTo>
                  <a:pt x="1659393" y="985105"/>
                </a:lnTo>
                <a:lnTo>
                  <a:pt x="1835639" y="2486125"/>
                </a:lnTo>
                <a:cubicBezTo>
                  <a:pt x="2257126" y="2356235"/>
                  <a:pt x="2582425" y="2203368"/>
                  <a:pt x="2605322" y="1804902"/>
                </a:cubicBezTo>
                <a:cubicBezTo>
                  <a:pt x="2547615" y="1806965"/>
                  <a:pt x="2490707" y="1815307"/>
                  <a:pt x="2437231" y="1828663"/>
                </a:cubicBezTo>
                <a:cubicBezTo>
                  <a:pt x="2542844" y="1722240"/>
                  <a:pt x="2642253" y="1622871"/>
                  <a:pt x="2679599" y="1472350"/>
                </a:cubicBezTo>
                <a:cubicBezTo>
                  <a:pt x="2719016" y="1621107"/>
                  <a:pt x="2816355" y="1715183"/>
                  <a:pt x="2921968" y="1828663"/>
                </a:cubicBezTo>
                <a:cubicBezTo>
                  <a:pt x="2868630" y="1815688"/>
                  <a:pt x="2809977" y="1807008"/>
                  <a:pt x="2749252" y="1804848"/>
                </a:cubicBezTo>
                <a:cubicBezTo>
                  <a:pt x="2719427" y="2342499"/>
                  <a:pt x="2353693" y="2860207"/>
                  <a:pt x="1665272" y="2905483"/>
                </a:cubicBezTo>
                <a:cubicBezTo>
                  <a:pt x="1561523" y="2978866"/>
                  <a:pt x="1523475" y="3013033"/>
                  <a:pt x="1462434" y="3066808"/>
                </a:cubicBezTo>
                <a:cubicBezTo>
                  <a:pt x="1404574" y="3011016"/>
                  <a:pt x="1369708" y="2980430"/>
                  <a:pt x="1265857" y="2910631"/>
                </a:cubicBezTo>
                <a:cubicBezTo>
                  <a:pt x="648092" y="2849018"/>
                  <a:pt x="205460" y="2343748"/>
                  <a:pt x="175466" y="1804523"/>
                </a:cubicBezTo>
                <a:cubicBezTo>
                  <a:pt x="115256" y="1806261"/>
                  <a:pt x="55763" y="1814736"/>
                  <a:pt x="0" y="1828663"/>
                </a:cubicBezTo>
                <a:cubicBezTo>
                  <a:pt x="105615" y="1722240"/>
                  <a:pt x="205022" y="1622871"/>
                  <a:pt x="242369" y="1472350"/>
                </a:cubicBezTo>
                <a:cubicBezTo>
                  <a:pt x="281785" y="1621107"/>
                  <a:pt x="379124" y="1715183"/>
                  <a:pt x="484739" y="1828663"/>
                </a:cubicBezTo>
                <a:cubicBezTo>
                  <a:pt x="433473" y="1816193"/>
                  <a:pt x="377298" y="1807690"/>
                  <a:pt x="319066" y="1805271"/>
                </a:cubicBezTo>
                <a:cubicBezTo>
                  <a:pt x="342774" y="2204526"/>
                  <a:pt x="675270" y="2359301"/>
                  <a:pt x="1095798" y="2488933"/>
                </a:cubicBezTo>
                <a:lnTo>
                  <a:pt x="1266566" y="985105"/>
                </a:lnTo>
                <a:lnTo>
                  <a:pt x="728631" y="985105"/>
                </a:lnTo>
                <a:lnTo>
                  <a:pt x="727109" y="987221"/>
                </a:lnTo>
                <a:lnTo>
                  <a:pt x="719586" y="1011455"/>
                </a:lnTo>
                <a:cubicBezTo>
                  <a:pt x="688452" y="1085064"/>
                  <a:pt x="615566" y="1136713"/>
                  <a:pt x="530615" y="1136713"/>
                </a:cubicBezTo>
                <a:cubicBezTo>
                  <a:pt x="417348" y="1136713"/>
                  <a:pt x="325527" y="1044892"/>
                  <a:pt x="325527" y="931625"/>
                </a:cubicBezTo>
                <a:cubicBezTo>
                  <a:pt x="325527" y="818358"/>
                  <a:pt x="417348" y="726537"/>
                  <a:pt x="530615" y="726537"/>
                </a:cubicBezTo>
                <a:cubicBezTo>
                  <a:pt x="615566" y="726537"/>
                  <a:pt x="688452" y="778187"/>
                  <a:pt x="719586" y="851796"/>
                </a:cubicBezTo>
                <a:lnTo>
                  <a:pt x="724380" y="867240"/>
                </a:lnTo>
                <a:lnTo>
                  <a:pt x="728634" y="873151"/>
                </a:lnTo>
                <a:lnTo>
                  <a:pt x="1279279" y="873151"/>
                </a:lnTo>
                <a:lnTo>
                  <a:pt x="1297855" y="709571"/>
                </a:lnTo>
                <a:lnTo>
                  <a:pt x="1251749" y="684545"/>
                </a:lnTo>
                <a:cubicBezTo>
                  <a:pt x="1152204" y="617294"/>
                  <a:pt x="1086755" y="503404"/>
                  <a:pt x="1086755" y="374229"/>
                </a:cubicBezTo>
                <a:cubicBezTo>
                  <a:pt x="1086755" y="167548"/>
                  <a:pt x="1254303" y="0"/>
                  <a:pt x="146098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123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FZShuTi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11</cp:revision>
  <dcterms:created xsi:type="dcterms:W3CDTF">2018-02-18T19:39:47Z</dcterms:created>
  <dcterms:modified xsi:type="dcterms:W3CDTF">2018-05-15T02:19:08Z</dcterms:modified>
</cp:coreProperties>
</file>