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154681A6-422F-4B68-8C16-17601ED0B66A}"/>
              </a:ext>
            </a:extLst>
          </p:cNvPr>
          <p:cNvGrpSpPr/>
          <p:nvPr/>
        </p:nvGrpSpPr>
        <p:grpSpPr>
          <a:xfrm>
            <a:off x="8014786" y="2913897"/>
            <a:ext cx="3006000" cy="850432"/>
            <a:chOff x="6440400" y="2781881"/>
            <a:chExt cx="2092039" cy="85043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2068535-A896-4F61-8413-9DDDBF1FFD6F}"/>
                </a:ext>
              </a:extLst>
            </p:cNvPr>
            <p:cNvSpPr txBox="1"/>
            <p:nvPr/>
          </p:nvSpPr>
          <p:spPr>
            <a:xfrm>
              <a:off x="6440400" y="2985982"/>
              <a:ext cx="20842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BA65FAA-27E0-4CCD-94C0-78E3A6626186}"/>
                </a:ext>
              </a:extLst>
            </p:cNvPr>
            <p:cNvSpPr txBox="1"/>
            <p:nvPr/>
          </p:nvSpPr>
          <p:spPr>
            <a:xfrm>
              <a:off x="6442000" y="2781881"/>
              <a:ext cx="20904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6">
            <a:extLst>
              <a:ext uri="{FF2B5EF4-FFF2-40B4-BE49-F238E27FC236}">
                <a16:creationId xmlns:a16="http://schemas.microsoft.com/office/drawing/2014/main" id="{3A23D417-FAB5-4081-A157-8187DA76A662}"/>
              </a:ext>
            </a:extLst>
          </p:cNvPr>
          <p:cNvGrpSpPr/>
          <p:nvPr/>
        </p:nvGrpSpPr>
        <p:grpSpPr>
          <a:xfrm>
            <a:off x="8337038" y="4005005"/>
            <a:ext cx="3006000" cy="850432"/>
            <a:chOff x="6914356" y="4008592"/>
            <a:chExt cx="2122139" cy="8504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DEFBB40-550D-47DE-AB30-B7AF6C3DFED8}"/>
                </a:ext>
              </a:extLst>
            </p:cNvPr>
            <p:cNvSpPr txBox="1"/>
            <p:nvPr/>
          </p:nvSpPr>
          <p:spPr>
            <a:xfrm>
              <a:off x="6914356" y="4212693"/>
              <a:ext cx="21142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4A6964C-9949-4E01-BDAC-EA134754C041}"/>
                </a:ext>
              </a:extLst>
            </p:cNvPr>
            <p:cNvSpPr txBox="1"/>
            <p:nvPr/>
          </p:nvSpPr>
          <p:spPr>
            <a:xfrm>
              <a:off x="6915956" y="4008592"/>
              <a:ext cx="2120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5">
            <a:extLst>
              <a:ext uri="{FF2B5EF4-FFF2-40B4-BE49-F238E27FC236}">
                <a16:creationId xmlns:a16="http://schemas.microsoft.com/office/drawing/2014/main" id="{2D6AD2AF-E2B1-4580-BF86-2D75B66294CC}"/>
              </a:ext>
            </a:extLst>
          </p:cNvPr>
          <p:cNvGrpSpPr/>
          <p:nvPr/>
        </p:nvGrpSpPr>
        <p:grpSpPr>
          <a:xfrm>
            <a:off x="2936631" y="1792334"/>
            <a:ext cx="6320806" cy="709584"/>
            <a:chOff x="1927195" y="2102122"/>
            <a:chExt cx="5291678" cy="70958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A302A47-30A5-4881-8594-C35D78D6510B}"/>
                </a:ext>
              </a:extLst>
            </p:cNvPr>
            <p:cNvSpPr txBox="1"/>
            <p:nvPr/>
          </p:nvSpPr>
          <p:spPr>
            <a:xfrm>
              <a:off x="1927195" y="2350041"/>
              <a:ext cx="52916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64E2974-D47F-40CD-B620-081232462558}"/>
                </a:ext>
              </a:extLst>
            </p:cNvPr>
            <p:cNvSpPr txBox="1"/>
            <p:nvPr/>
          </p:nvSpPr>
          <p:spPr>
            <a:xfrm>
              <a:off x="1927195" y="2102122"/>
              <a:ext cx="52916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A 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51">
            <a:extLst>
              <a:ext uri="{FF2B5EF4-FFF2-40B4-BE49-F238E27FC236}">
                <a16:creationId xmlns:a16="http://schemas.microsoft.com/office/drawing/2014/main" id="{9500B671-6F0C-40C6-A5E5-1DB8ED24EC25}"/>
              </a:ext>
            </a:extLst>
          </p:cNvPr>
          <p:cNvGrpSpPr/>
          <p:nvPr/>
        </p:nvGrpSpPr>
        <p:grpSpPr>
          <a:xfrm>
            <a:off x="1184388" y="2913897"/>
            <a:ext cx="3006000" cy="850432"/>
            <a:chOff x="6440400" y="2781881"/>
            <a:chExt cx="2092039" cy="8504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A04C6B8-4847-4472-983D-8D751421E0B4}"/>
                </a:ext>
              </a:extLst>
            </p:cNvPr>
            <p:cNvSpPr txBox="1"/>
            <p:nvPr/>
          </p:nvSpPr>
          <p:spPr>
            <a:xfrm>
              <a:off x="6440400" y="2985982"/>
              <a:ext cx="20842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0C9D6C7-1CAB-43E2-9DAD-0CAE8F798152}"/>
                </a:ext>
              </a:extLst>
            </p:cNvPr>
            <p:cNvSpPr txBox="1"/>
            <p:nvPr/>
          </p:nvSpPr>
          <p:spPr>
            <a:xfrm>
              <a:off x="6442000" y="2781881"/>
              <a:ext cx="20904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54">
            <a:extLst>
              <a:ext uri="{FF2B5EF4-FFF2-40B4-BE49-F238E27FC236}">
                <a16:creationId xmlns:a16="http://schemas.microsoft.com/office/drawing/2014/main" id="{FEF2E91B-E06E-4E07-937B-9A4A83C3673B}"/>
              </a:ext>
            </a:extLst>
          </p:cNvPr>
          <p:cNvGrpSpPr/>
          <p:nvPr/>
        </p:nvGrpSpPr>
        <p:grpSpPr>
          <a:xfrm>
            <a:off x="782516" y="4005005"/>
            <a:ext cx="3006000" cy="850432"/>
            <a:chOff x="6914356" y="4008592"/>
            <a:chExt cx="2122139" cy="850432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CE4914B-546C-4B2D-9BC7-10857F9C176F}"/>
                </a:ext>
              </a:extLst>
            </p:cNvPr>
            <p:cNvSpPr txBox="1"/>
            <p:nvPr/>
          </p:nvSpPr>
          <p:spPr>
            <a:xfrm>
              <a:off x="6914356" y="4212693"/>
              <a:ext cx="21142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7D665A3-6E0E-4644-B3A0-9F180035A711}"/>
                </a:ext>
              </a:extLst>
            </p:cNvPr>
            <p:cNvSpPr txBox="1"/>
            <p:nvPr/>
          </p:nvSpPr>
          <p:spPr>
            <a:xfrm>
              <a:off x="6915956" y="4008592"/>
              <a:ext cx="2120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3">
            <a:extLst>
              <a:ext uri="{FF2B5EF4-FFF2-40B4-BE49-F238E27FC236}">
                <a16:creationId xmlns:a16="http://schemas.microsoft.com/office/drawing/2014/main" id="{FC5C226D-E4B6-4715-87B3-C53F6DFE76B9}"/>
              </a:ext>
            </a:extLst>
          </p:cNvPr>
          <p:cNvGrpSpPr/>
          <p:nvPr/>
        </p:nvGrpSpPr>
        <p:grpSpPr>
          <a:xfrm>
            <a:off x="5053297" y="3385361"/>
            <a:ext cx="2085136" cy="2719675"/>
            <a:chOff x="3249297" y="2656595"/>
            <a:chExt cx="2631436" cy="3432222"/>
          </a:xfrm>
        </p:grpSpPr>
        <p:grpSp>
          <p:nvGrpSpPr>
            <p:cNvPr id="21" name="Group 2">
              <a:extLst>
                <a:ext uri="{FF2B5EF4-FFF2-40B4-BE49-F238E27FC236}">
                  <a16:creationId xmlns:a16="http://schemas.microsoft.com/office/drawing/2014/main" id="{36D314E6-4BAE-4599-83D0-2CCA910FE20A}"/>
                </a:ext>
              </a:extLst>
            </p:cNvPr>
            <p:cNvGrpSpPr/>
            <p:nvPr/>
          </p:nvGrpSpPr>
          <p:grpSpPr>
            <a:xfrm>
              <a:off x="3329305" y="2743078"/>
              <a:ext cx="2461895" cy="3345739"/>
              <a:chOff x="3329305" y="2743078"/>
              <a:chExt cx="2461895" cy="3345739"/>
            </a:xfrm>
          </p:grpSpPr>
          <p:sp>
            <p:nvSpPr>
              <p:cNvPr id="27" name="Oval 56">
                <a:extLst>
                  <a:ext uri="{FF2B5EF4-FFF2-40B4-BE49-F238E27FC236}">
                    <a16:creationId xmlns:a16="http://schemas.microsoft.com/office/drawing/2014/main" id="{A7CB2C30-9E56-42A4-B774-B76B4FE2ABEC}"/>
                  </a:ext>
                </a:extLst>
              </p:cNvPr>
              <p:cNvSpPr/>
              <p:nvPr/>
            </p:nvSpPr>
            <p:spPr>
              <a:xfrm>
                <a:off x="3329305" y="2743078"/>
                <a:ext cx="2461895" cy="2461895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8" name="Group 57">
                <a:extLst>
                  <a:ext uri="{FF2B5EF4-FFF2-40B4-BE49-F238E27FC236}">
                    <a16:creationId xmlns:a16="http://schemas.microsoft.com/office/drawing/2014/main" id="{28599216-3CF3-45B3-B70D-FC19AD46A2BE}"/>
                  </a:ext>
                </a:extLst>
              </p:cNvPr>
              <p:cNvGrpSpPr/>
              <p:nvPr/>
            </p:nvGrpSpPr>
            <p:grpSpPr>
              <a:xfrm>
                <a:off x="3554363" y="2967883"/>
                <a:ext cx="2025750" cy="3120934"/>
                <a:chOff x="3145556" y="2276871"/>
                <a:chExt cx="2025750" cy="3120934"/>
              </a:xfrm>
            </p:grpSpPr>
            <p:sp>
              <p:nvSpPr>
                <p:cNvPr id="29" name="Freeform 14">
                  <a:extLst>
                    <a:ext uri="{FF2B5EF4-FFF2-40B4-BE49-F238E27FC236}">
                      <a16:creationId xmlns:a16="http://schemas.microsoft.com/office/drawing/2014/main" id="{A0363124-615E-4E4D-AE2F-57B3B328BC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45556" y="2276871"/>
                  <a:ext cx="2025750" cy="22661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5750" h="2266157">
                      <a:moveTo>
                        <a:pt x="1012875" y="0"/>
                      </a:moveTo>
                      <a:cubicBezTo>
                        <a:pt x="1572270" y="0"/>
                        <a:pt x="2025750" y="453480"/>
                        <a:pt x="2025750" y="1012875"/>
                      </a:cubicBezTo>
                      <a:cubicBezTo>
                        <a:pt x="2025750" y="1274432"/>
                        <a:pt x="1926609" y="1512834"/>
                        <a:pt x="1762997" y="1691774"/>
                      </a:cubicBezTo>
                      <a:lnTo>
                        <a:pt x="1766653" y="1695096"/>
                      </a:lnTo>
                      <a:cubicBezTo>
                        <a:pt x="1710416" y="1764649"/>
                        <a:pt x="1639182" y="1837862"/>
                        <a:pt x="1549203" y="1911074"/>
                      </a:cubicBezTo>
                      <a:cubicBezTo>
                        <a:pt x="1549203" y="1911074"/>
                        <a:pt x="1417983" y="2035536"/>
                        <a:pt x="1414234" y="2266157"/>
                      </a:cubicBezTo>
                      <a:cubicBezTo>
                        <a:pt x="1414234" y="2266157"/>
                        <a:pt x="1414234" y="2266157"/>
                        <a:pt x="630665" y="2266157"/>
                      </a:cubicBezTo>
                      <a:cubicBezTo>
                        <a:pt x="630665" y="2266157"/>
                        <a:pt x="596922" y="1991609"/>
                        <a:pt x="446957" y="1867147"/>
                      </a:cubicBezTo>
                      <a:cubicBezTo>
                        <a:pt x="446957" y="1867147"/>
                        <a:pt x="417262" y="1843655"/>
                        <a:pt x="374226" y="1798671"/>
                      </a:cubicBezTo>
                      <a:cubicBezTo>
                        <a:pt x="145796" y="1613193"/>
                        <a:pt x="0" y="1330060"/>
                        <a:pt x="0" y="1012875"/>
                      </a:cubicBezTo>
                      <a:cubicBezTo>
                        <a:pt x="0" y="453480"/>
                        <a:pt x="453480" y="0"/>
                        <a:pt x="1012875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dirty="0"/>
                </a:p>
              </p:txBody>
            </p:sp>
            <p:sp>
              <p:nvSpPr>
                <p:cNvPr id="30" name="Rounded Rectangle 10">
                  <a:extLst>
                    <a:ext uri="{FF2B5EF4-FFF2-40B4-BE49-F238E27FC236}">
                      <a16:creationId xmlns:a16="http://schemas.microsoft.com/office/drawing/2014/main" id="{85896A04-A6B3-4A35-BA5C-CBCF4AAFE7B7}"/>
                    </a:ext>
                  </a:extLst>
                </p:cNvPr>
                <p:cNvSpPr/>
                <p:nvPr/>
              </p:nvSpPr>
              <p:spPr>
                <a:xfrm>
                  <a:off x="3770387" y="4576913"/>
                  <a:ext cx="792088" cy="6618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2088" h="661813">
                      <a:moveTo>
                        <a:pt x="792088" y="492738"/>
                      </a:moveTo>
                      <a:lnTo>
                        <a:pt x="792088" y="512957"/>
                      </a:lnTo>
                      <a:cubicBezTo>
                        <a:pt x="792088" y="567032"/>
                        <a:pt x="778568" y="617950"/>
                        <a:pt x="753416" y="661813"/>
                      </a:cubicBezTo>
                      <a:lnTo>
                        <a:pt x="38672" y="661813"/>
                      </a:lnTo>
                      <a:cubicBezTo>
                        <a:pt x="20436" y="630010"/>
                        <a:pt x="8314" y="594499"/>
                        <a:pt x="5500" y="556418"/>
                      </a:cubicBezTo>
                      <a:close/>
                      <a:moveTo>
                        <a:pt x="792088" y="331237"/>
                      </a:moveTo>
                      <a:lnTo>
                        <a:pt x="792088" y="456620"/>
                      </a:lnTo>
                      <a:lnTo>
                        <a:pt x="976" y="520666"/>
                      </a:lnTo>
                      <a:cubicBezTo>
                        <a:pt x="31" y="518118"/>
                        <a:pt x="0" y="515541"/>
                        <a:pt x="0" y="512957"/>
                      </a:cubicBezTo>
                      <a:lnTo>
                        <a:pt x="0" y="395362"/>
                      </a:lnTo>
                      <a:close/>
                      <a:moveTo>
                        <a:pt x="792088" y="161569"/>
                      </a:moveTo>
                      <a:lnTo>
                        <a:pt x="792088" y="295119"/>
                      </a:lnTo>
                      <a:lnTo>
                        <a:pt x="0" y="359244"/>
                      </a:lnTo>
                      <a:lnTo>
                        <a:pt x="0" y="225694"/>
                      </a:lnTo>
                      <a:close/>
                      <a:moveTo>
                        <a:pt x="0" y="0"/>
                      </a:moveTo>
                      <a:lnTo>
                        <a:pt x="792088" y="0"/>
                      </a:lnTo>
                      <a:lnTo>
                        <a:pt x="792088" y="125451"/>
                      </a:lnTo>
                      <a:lnTo>
                        <a:pt x="0" y="189577"/>
                      </a:ln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1" name="Rounded Rectangle 10">
                  <a:extLst>
                    <a:ext uri="{FF2B5EF4-FFF2-40B4-BE49-F238E27FC236}">
                      <a16:creationId xmlns:a16="http://schemas.microsoft.com/office/drawing/2014/main" id="{04C6E935-636A-4813-95B3-1E2E4DCD03AE}"/>
                    </a:ext>
                  </a:extLst>
                </p:cNvPr>
                <p:cNvSpPr/>
                <p:nvPr/>
              </p:nvSpPr>
              <p:spPr>
                <a:xfrm>
                  <a:off x="3824430" y="5267325"/>
                  <a:ext cx="668001" cy="130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8001" h="130480">
                      <a:moveTo>
                        <a:pt x="0" y="0"/>
                      </a:moveTo>
                      <a:lnTo>
                        <a:pt x="668001" y="0"/>
                      </a:lnTo>
                      <a:cubicBezTo>
                        <a:pt x="610989" y="79333"/>
                        <a:pt x="517759" y="130480"/>
                        <a:pt x="412583" y="130480"/>
                      </a:cubicBezTo>
                      <a:lnTo>
                        <a:pt x="255417" y="130480"/>
                      </a:lnTo>
                      <a:cubicBezTo>
                        <a:pt x="150241" y="130480"/>
                        <a:pt x="57011" y="79333"/>
                        <a:pt x="0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32" name="Straight Connector 61">
                  <a:extLst>
                    <a:ext uri="{FF2B5EF4-FFF2-40B4-BE49-F238E27FC236}">
                      <a16:creationId xmlns:a16="http://schemas.microsoft.com/office/drawing/2014/main" id="{6FD54B52-D98C-4157-9D74-51FA3579AAD5}"/>
                    </a:ext>
                  </a:extLst>
                </p:cNvPr>
                <p:cNvCxnSpPr/>
                <p:nvPr/>
              </p:nvCxnSpPr>
              <p:spPr>
                <a:xfrm>
                  <a:off x="3824430" y="3417379"/>
                  <a:ext cx="202983" cy="1125649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62">
                  <a:extLst>
                    <a:ext uri="{FF2B5EF4-FFF2-40B4-BE49-F238E27FC236}">
                      <a16:creationId xmlns:a16="http://schemas.microsoft.com/office/drawing/2014/main" id="{EC2063E3-2DF6-4568-AAC5-11265FF616E0}"/>
                    </a:ext>
                  </a:extLst>
                </p:cNvPr>
                <p:cNvCxnSpPr/>
                <p:nvPr/>
              </p:nvCxnSpPr>
              <p:spPr>
                <a:xfrm flipH="1">
                  <a:off x="4283969" y="3417379"/>
                  <a:ext cx="191536" cy="1135151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63">
                  <a:extLst>
                    <a:ext uri="{FF2B5EF4-FFF2-40B4-BE49-F238E27FC236}">
                      <a16:creationId xmlns:a16="http://schemas.microsoft.com/office/drawing/2014/main" id="{FA71B69A-1942-4E32-81D6-BCCB1A347626}"/>
                    </a:ext>
                  </a:extLst>
                </p:cNvPr>
                <p:cNvCxnSpPr/>
                <p:nvPr/>
              </p:nvCxnSpPr>
              <p:spPr>
                <a:xfrm>
                  <a:off x="3824430" y="3417379"/>
                  <a:ext cx="651075" cy="0"/>
                </a:xfrm>
                <a:prstGeom prst="line">
                  <a:avLst/>
                </a:prstGeom>
                <a:ln w="254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5" name="Group 64">
                  <a:extLst>
                    <a:ext uri="{FF2B5EF4-FFF2-40B4-BE49-F238E27FC236}">
                      <a16:creationId xmlns:a16="http://schemas.microsoft.com/office/drawing/2014/main" id="{99381B79-930F-427C-9CBE-D7CA1BC30928}"/>
                    </a:ext>
                  </a:extLst>
                </p:cNvPr>
                <p:cNvGrpSpPr/>
                <p:nvPr/>
              </p:nvGrpSpPr>
              <p:grpSpPr>
                <a:xfrm>
                  <a:off x="3962028" y="3275459"/>
                  <a:ext cx="397074" cy="288031"/>
                  <a:chOff x="3981078" y="3284984"/>
                  <a:chExt cx="397074" cy="288031"/>
                </a:xfrm>
              </p:grpSpPr>
              <p:sp>
                <p:nvSpPr>
                  <p:cNvPr id="36" name="Rounded Rectangle 65">
                    <a:extLst>
                      <a:ext uri="{FF2B5EF4-FFF2-40B4-BE49-F238E27FC236}">
                        <a16:creationId xmlns:a16="http://schemas.microsoft.com/office/drawing/2014/main" id="{993EF666-7286-4391-BA22-3B69CE61B610}"/>
                      </a:ext>
                    </a:extLst>
                  </p:cNvPr>
                  <p:cNvSpPr/>
                  <p:nvPr/>
                </p:nvSpPr>
                <p:spPr>
                  <a:xfrm>
                    <a:off x="3981078" y="3284984"/>
                    <a:ext cx="92274" cy="28803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7" name="Rounded Rectangle 66">
                    <a:extLst>
                      <a:ext uri="{FF2B5EF4-FFF2-40B4-BE49-F238E27FC236}">
                        <a16:creationId xmlns:a16="http://schemas.microsoft.com/office/drawing/2014/main" id="{4BA124E7-9413-4954-B6CE-FAAE14618382}"/>
                      </a:ext>
                    </a:extLst>
                  </p:cNvPr>
                  <p:cNvSpPr/>
                  <p:nvPr/>
                </p:nvSpPr>
                <p:spPr>
                  <a:xfrm>
                    <a:off x="4133478" y="3284984"/>
                    <a:ext cx="92274" cy="28803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8" name="Rounded Rectangle 67">
                    <a:extLst>
                      <a:ext uri="{FF2B5EF4-FFF2-40B4-BE49-F238E27FC236}">
                        <a16:creationId xmlns:a16="http://schemas.microsoft.com/office/drawing/2014/main" id="{96084B0E-8A03-45B1-A6F0-1D81F13F21F4}"/>
                      </a:ext>
                    </a:extLst>
                  </p:cNvPr>
                  <p:cNvSpPr/>
                  <p:nvPr/>
                </p:nvSpPr>
                <p:spPr>
                  <a:xfrm>
                    <a:off x="4285878" y="3284984"/>
                    <a:ext cx="92274" cy="28803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</p:grpSp>
        <p:sp>
          <p:nvSpPr>
            <p:cNvPr id="22" name="Oval 68">
              <a:extLst>
                <a:ext uri="{FF2B5EF4-FFF2-40B4-BE49-F238E27FC236}">
                  <a16:creationId xmlns:a16="http://schemas.microsoft.com/office/drawing/2014/main" id="{5A48B0E0-274F-4416-AEB6-17D7A065B0FA}"/>
                </a:ext>
              </a:extLst>
            </p:cNvPr>
            <p:cNvSpPr/>
            <p:nvPr/>
          </p:nvSpPr>
          <p:spPr>
            <a:xfrm>
              <a:off x="4477704" y="2656595"/>
              <a:ext cx="179066" cy="17906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69">
              <a:extLst>
                <a:ext uri="{FF2B5EF4-FFF2-40B4-BE49-F238E27FC236}">
                  <a16:creationId xmlns:a16="http://schemas.microsoft.com/office/drawing/2014/main" id="{AB7D57ED-CBFE-45ED-8486-944013452B7F}"/>
                </a:ext>
              </a:extLst>
            </p:cNvPr>
            <p:cNvSpPr/>
            <p:nvPr/>
          </p:nvSpPr>
          <p:spPr>
            <a:xfrm>
              <a:off x="5701667" y="3877705"/>
              <a:ext cx="179066" cy="17906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70">
              <a:extLst>
                <a:ext uri="{FF2B5EF4-FFF2-40B4-BE49-F238E27FC236}">
                  <a16:creationId xmlns:a16="http://schemas.microsoft.com/office/drawing/2014/main" id="{7134CE6D-0234-4199-A928-BD677AEE0255}"/>
                </a:ext>
              </a:extLst>
            </p:cNvPr>
            <p:cNvSpPr/>
            <p:nvPr/>
          </p:nvSpPr>
          <p:spPr>
            <a:xfrm>
              <a:off x="3249297" y="3877705"/>
              <a:ext cx="179066" cy="17906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5" name="Oval 71">
              <a:extLst>
                <a:ext uri="{FF2B5EF4-FFF2-40B4-BE49-F238E27FC236}">
                  <a16:creationId xmlns:a16="http://schemas.microsoft.com/office/drawing/2014/main" id="{0FD2F52E-0CF0-48D7-A747-924740185790}"/>
                </a:ext>
              </a:extLst>
            </p:cNvPr>
            <p:cNvSpPr/>
            <p:nvPr/>
          </p:nvSpPr>
          <p:spPr>
            <a:xfrm>
              <a:off x="5415904" y="3061977"/>
              <a:ext cx="179066" cy="17906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Oval 72">
              <a:extLst>
                <a:ext uri="{FF2B5EF4-FFF2-40B4-BE49-F238E27FC236}">
                  <a16:creationId xmlns:a16="http://schemas.microsoft.com/office/drawing/2014/main" id="{5206395C-C1FB-4EDD-967E-E86FB40E4039}"/>
                </a:ext>
              </a:extLst>
            </p:cNvPr>
            <p:cNvSpPr/>
            <p:nvPr/>
          </p:nvSpPr>
          <p:spPr>
            <a:xfrm>
              <a:off x="3560080" y="3061977"/>
              <a:ext cx="179066" cy="17906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9" name="Oval 74">
            <a:extLst>
              <a:ext uri="{FF2B5EF4-FFF2-40B4-BE49-F238E27FC236}">
                <a16:creationId xmlns:a16="http://schemas.microsoft.com/office/drawing/2014/main" id="{096E566B-D6A8-477C-B73B-07229B73713E}"/>
              </a:ext>
            </a:extLst>
          </p:cNvPr>
          <p:cNvSpPr/>
          <p:nvPr/>
        </p:nvSpPr>
        <p:spPr>
          <a:xfrm>
            <a:off x="5794822" y="2566937"/>
            <a:ext cx="602086" cy="60208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Oval 77">
            <a:extLst>
              <a:ext uri="{FF2B5EF4-FFF2-40B4-BE49-F238E27FC236}">
                <a16:creationId xmlns:a16="http://schemas.microsoft.com/office/drawing/2014/main" id="{BE99DB32-326D-4391-B5C5-A83286278005}"/>
              </a:ext>
            </a:extLst>
          </p:cNvPr>
          <p:cNvSpPr/>
          <p:nvPr/>
        </p:nvSpPr>
        <p:spPr>
          <a:xfrm>
            <a:off x="4429684" y="3054471"/>
            <a:ext cx="602086" cy="60208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Oval 101">
            <a:extLst>
              <a:ext uri="{FF2B5EF4-FFF2-40B4-BE49-F238E27FC236}">
                <a16:creationId xmlns:a16="http://schemas.microsoft.com/office/drawing/2014/main" id="{814BC698-9BA5-4550-ACFF-D38004117D32}"/>
              </a:ext>
            </a:extLst>
          </p:cNvPr>
          <p:cNvSpPr/>
          <p:nvPr/>
        </p:nvSpPr>
        <p:spPr>
          <a:xfrm>
            <a:off x="7160230" y="3054471"/>
            <a:ext cx="602086" cy="60208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Oval 113">
            <a:extLst>
              <a:ext uri="{FF2B5EF4-FFF2-40B4-BE49-F238E27FC236}">
                <a16:creationId xmlns:a16="http://schemas.microsoft.com/office/drawing/2014/main" id="{FE314281-65D0-48A2-BEC4-0675A77C7B27}"/>
              </a:ext>
            </a:extLst>
          </p:cNvPr>
          <p:cNvSpPr/>
          <p:nvPr/>
        </p:nvSpPr>
        <p:spPr>
          <a:xfrm>
            <a:off x="4083477" y="4117007"/>
            <a:ext cx="602086" cy="60208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Oval 116">
            <a:extLst>
              <a:ext uri="{FF2B5EF4-FFF2-40B4-BE49-F238E27FC236}">
                <a16:creationId xmlns:a16="http://schemas.microsoft.com/office/drawing/2014/main" id="{EFB0691C-926F-4D38-9B5B-B273D3E89DF1}"/>
              </a:ext>
            </a:extLst>
          </p:cNvPr>
          <p:cNvSpPr/>
          <p:nvPr/>
        </p:nvSpPr>
        <p:spPr>
          <a:xfrm>
            <a:off x="7506438" y="4117007"/>
            <a:ext cx="602086" cy="60208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Parallelogram 15">
            <a:extLst>
              <a:ext uri="{FF2B5EF4-FFF2-40B4-BE49-F238E27FC236}">
                <a16:creationId xmlns:a16="http://schemas.microsoft.com/office/drawing/2014/main" id="{5A1E4F0A-2564-4D94-8F63-5CD96D991916}"/>
              </a:ext>
            </a:extLst>
          </p:cNvPr>
          <p:cNvSpPr/>
          <p:nvPr/>
        </p:nvSpPr>
        <p:spPr>
          <a:xfrm flipH="1">
            <a:off x="4577719" y="3210809"/>
            <a:ext cx="313420" cy="313420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" name="Rounded Rectangle 32">
            <a:extLst>
              <a:ext uri="{FF2B5EF4-FFF2-40B4-BE49-F238E27FC236}">
                <a16:creationId xmlns:a16="http://schemas.microsoft.com/office/drawing/2014/main" id="{8F61852C-68C6-4A1B-8EFD-7A4B2BBC6BCD}"/>
              </a:ext>
            </a:extLst>
          </p:cNvPr>
          <p:cNvSpPr/>
          <p:nvPr/>
        </p:nvSpPr>
        <p:spPr>
          <a:xfrm>
            <a:off x="4236258" y="4273212"/>
            <a:ext cx="282720" cy="28272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6" name="Rectangle 9">
            <a:extLst>
              <a:ext uri="{FF2B5EF4-FFF2-40B4-BE49-F238E27FC236}">
                <a16:creationId xmlns:a16="http://schemas.microsoft.com/office/drawing/2014/main" id="{31DF8E15-35F5-4331-99EB-455E9FAB32B7}"/>
              </a:ext>
            </a:extLst>
          </p:cNvPr>
          <p:cNvSpPr/>
          <p:nvPr/>
        </p:nvSpPr>
        <p:spPr>
          <a:xfrm>
            <a:off x="7645792" y="4251944"/>
            <a:ext cx="325785" cy="325256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7" name="Chord 15">
            <a:extLst>
              <a:ext uri="{FF2B5EF4-FFF2-40B4-BE49-F238E27FC236}">
                <a16:creationId xmlns:a16="http://schemas.microsoft.com/office/drawing/2014/main" id="{247289AA-EDB1-405C-B015-25D3406D6C8D}"/>
              </a:ext>
            </a:extLst>
          </p:cNvPr>
          <p:cNvSpPr/>
          <p:nvPr/>
        </p:nvSpPr>
        <p:spPr>
          <a:xfrm>
            <a:off x="6008755" y="2665790"/>
            <a:ext cx="174489" cy="380433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" name="Rectangle 16">
            <a:extLst>
              <a:ext uri="{FF2B5EF4-FFF2-40B4-BE49-F238E27FC236}">
                <a16:creationId xmlns:a16="http://schemas.microsoft.com/office/drawing/2014/main" id="{5DC4BEFB-C182-48CC-BD6C-11B94D8FE614}"/>
              </a:ext>
            </a:extLst>
          </p:cNvPr>
          <p:cNvSpPr/>
          <p:nvPr/>
        </p:nvSpPr>
        <p:spPr>
          <a:xfrm>
            <a:off x="7279172" y="3226916"/>
            <a:ext cx="345357" cy="226974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120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2018-05-14T05:25:35Z</dcterms:modified>
</cp:coreProperties>
</file>