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404B-4E02-8B4C-A869B59AE3B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04B-4E02-8B4C-A869B59AE3B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B-4E02-8B4C-A869B59AE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D80D-4E27-8F35-C8101723701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80D-4E27-8F35-C8101723701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0D-4E27-8F35-C810172370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62C0-4983-8573-54F15E06ED34}"/>
              </c:ext>
            </c:extLst>
          </c:dPt>
          <c:dPt>
            <c:idx val="1"/>
            <c:bubble3D val="0"/>
            <c:explosion val="1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2C0-4983-8573-54F15E06ED3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C0-4983-8573-54F15E06E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D3D57-F3BB-4E5E-B091-1500A3C92E8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924DC90-2427-4BE5-A522-6ACD4563EB45}">
      <dgm:prSet phldrT="[Text]" custT="1"/>
      <dgm:spPr>
        <a:solidFill>
          <a:schemeClr val="accent4"/>
        </a:solidFill>
        <a:ln>
          <a:noFill/>
        </a:ln>
      </dgm:spPr>
      <dgm:t>
        <a:bodyPr anchor="ctr"/>
        <a:lstStyle/>
        <a:p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A</a:t>
          </a:r>
          <a:r>
            <a: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</a:t>
          </a:r>
          <a:endParaRPr lang="en-JM" sz="14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9E545862-1292-4DB6-B36C-D6247532E625}" type="parTrans" cxnId="{685D1073-2D3C-412E-A123-0EF4D596743E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BD5A33EB-119A-4BA7-8787-7DF55D1248BC}" type="sibTrans" cxnId="{685D1073-2D3C-412E-A123-0EF4D596743E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6836F7C9-E0EB-4435-A48F-78CCA5C677FD}">
      <dgm:prSet phldrT="[Text]" custT="1"/>
      <dgm:spPr>
        <a:solidFill>
          <a:schemeClr val="accent3"/>
        </a:solidFill>
        <a:ln>
          <a:noFill/>
        </a:ln>
      </dgm:spPr>
      <dgm:t>
        <a:bodyPr anchor="ctr"/>
        <a:lstStyle/>
        <a:p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B</a:t>
          </a:r>
          <a:r>
            <a: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2</a:t>
          </a:r>
          <a:endParaRPr lang="en-JM" sz="14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0988B41C-78E4-4E00-9C30-DBD95A231B01}" type="parTrans" cxnId="{79DC17DB-5914-43D2-A061-D69151AEEA5A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B61D5205-4FE7-47EC-B86F-48DF3EA1EDA5}" type="sibTrans" cxnId="{79DC17DB-5914-43D2-A061-D69151AEEA5A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9D67B1F7-C4FF-4E1E-94F4-69209A4E7C47}">
      <dgm:prSet phldrT="[Text]" custT="1"/>
      <dgm:spPr>
        <a:solidFill>
          <a:schemeClr val="accent2"/>
        </a:solidFill>
        <a:ln>
          <a:noFill/>
        </a:ln>
      </dgm:spPr>
      <dgm:t>
        <a:bodyPr anchor="ctr"/>
        <a:lstStyle/>
        <a:p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C</a:t>
          </a:r>
          <a:r>
            <a: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</a:t>
          </a:r>
          <a:r>
            <a:rPr lang="en-JM" sz="14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</dgm:t>
    </dgm:pt>
    <dgm:pt modelId="{BD4D3042-AB5C-4E8F-B8BE-BC3A20988EB3}" type="parTrans" cxnId="{1263D722-8372-4789-B9F5-BFD8D9C870F1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B379D14A-425C-47B8-B779-1E5D839E4BC8}" type="sibTrans" cxnId="{1263D722-8372-4789-B9F5-BFD8D9C870F1}">
      <dgm:prSet/>
      <dgm:spPr/>
      <dgm:t>
        <a:bodyPr/>
        <a:lstStyle/>
        <a:p>
          <a:endParaRPr lang="en-JM">
            <a:solidFill>
              <a:schemeClr val="bg1"/>
            </a:solidFill>
          </a:endParaRPr>
        </a:p>
      </dgm:t>
    </dgm:pt>
    <dgm:pt modelId="{6346E340-6B27-47A2-93A8-AA7F0249167F}" type="pres">
      <dgm:prSet presAssocID="{28FD3D57-F3BB-4E5E-B091-1500A3C92E81}" presName="Name0" presStyleCnt="0">
        <dgm:presLayoutVars>
          <dgm:dir/>
          <dgm:animLvl val="lvl"/>
          <dgm:resizeHandles val="exact"/>
        </dgm:presLayoutVars>
      </dgm:prSet>
      <dgm:spPr/>
    </dgm:pt>
    <dgm:pt modelId="{8351BCDF-D287-464A-AB10-4261CFFC4E79}" type="pres">
      <dgm:prSet presAssocID="{E924DC90-2427-4BE5-A522-6ACD4563EB45}" presName="Name8" presStyleCnt="0"/>
      <dgm:spPr/>
    </dgm:pt>
    <dgm:pt modelId="{864F954D-81D4-4546-B08E-448FBA7A18FE}" type="pres">
      <dgm:prSet presAssocID="{E924DC90-2427-4BE5-A522-6ACD4563EB45}" presName="level" presStyleLbl="node1" presStyleIdx="0" presStyleCnt="3" custScaleX="98552" custScaleY="139063">
        <dgm:presLayoutVars>
          <dgm:chMax val="1"/>
          <dgm:bulletEnabled val="1"/>
        </dgm:presLayoutVars>
      </dgm:prSet>
      <dgm:spPr/>
    </dgm:pt>
    <dgm:pt modelId="{A8AE7F33-3372-4D78-96A6-FD2B204E9D9D}" type="pres">
      <dgm:prSet presAssocID="{E924DC90-2427-4BE5-A522-6ACD4563EB4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44971C4-5D8D-4652-8F85-F916B723CB58}" type="pres">
      <dgm:prSet presAssocID="{6836F7C9-E0EB-4435-A48F-78CCA5C677FD}" presName="Name8" presStyleCnt="0"/>
      <dgm:spPr/>
    </dgm:pt>
    <dgm:pt modelId="{42E29582-A2E7-4B50-9BCC-2A8FCD67242D}" type="pres">
      <dgm:prSet presAssocID="{6836F7C9-E0EB-4435-A48F-78CCA5C677FD}" presName="level" presStyleLbl="node1" presStyleIdx="1" presStyleCnt="3">
        <dgm:presLayoutVars>
          <dgm:chMax val="1"/>
          <dgm:bulletEnabled val="1"/>
        </dgm:presLayoutVars>
      </dgm:prSet>
      <dgm:spPr/>
    </dgm:pt>
    <dgm:pt modelId="{3BB7BCD6-6108-4ED8-9046-A483C6EB8FD6}" type="pres">
      <dgm:prSet presAssocID="{6836F7C9-E0EB-4435-A48F-78CCA5C677F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F7100C5-692A-476D-9242-E6DE2BFA407E}" type="pres">
      <dgm:prSet presAssocID="{9D67B1F7-C4FF-4E1E-94F4-69209A4E7C47}" presName="Name8" presStyleCnt="0"/>
      <dgm:spPr/>
    </dgm:pt>
    <dgm:pt modelId="{753AA43A-5097-42D8-A3EF-20B11215D8F3}" type="pres">
      <dgm:prSet presAssocID="{9D67B1F7-C4FF-4E1E-94F4-69209A4E7C47}" presName="level" presStyleLbl="node1" presStyleIdx="2" presStyleCnt="3">
        <dgm:presLayoutVars>
          <dgm:chMax val="1"/>
          <dgm:bulletEnabled val="1"/>
        </dgm:presLayoutVars>
      </dgm:prSet>
      <dgm:spPr/>
    </dgm:pt>
    <dgm:pt modelId="{7E617F38-6BB2-4E03-8198-FF7E7F898924}" type="pres">
      <dgm:prSet presAssocID="{9D67B1F7-C4FF-4E1E-94F4-69209A4E7C4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263D722-8372-4789-B9F5-BFD8D9C870F1}" srcId="{28FD3D57-F3BB-4E5E-B091-1500A3C92E81}" destId="{9D67B1F7-C4FF-4E1E-94F4-69209A4E7C47}" srcOrd="2" destOrd="0" parTransId="{BD4D3042-AB5C-4E8F-B8BE-BC3A20988EB3}" sibTransId="{B379D14A-425C-47B8-B779-1E5D839E4BC8}"/>
    <dgm:cxn modelId="{34C7F062-5ACB-4ACF-A697-CDF453BB43E2}" type="presOf" srcId="{E924DC90-2427-4BE5-A522-6ACD4563EB45}" destId="{864F954D-81D4-4546-B08E-448FBA7A18FE}" srcOrd="0" destOrd="0" presId="urn:microsoft.com/office/officeart/2005/8/layout/pyramid1"/>
    <dgm:cxn modelId="{685D1073-2D3C-412E-A123-0EF4D596743E}" srcId="{28FD3D57-F3BB-4E5E-B091-1500A3C92E81}" destId="{E924DC90-2427-4BE5-A522-6ACD4563EB45}" srcOrd="0" destOrd="0" parTransId="{9E545862-1292-4DB6-B36C-D6247532E625}" sibTransId="{BD5A33EB-119A-4BA7-8787-7DF55D1248BC}"/>
    <dgm:cxn modelId="{D245D576-A254-475D-AD93-DA69EC6E5863}" type="presOf" srcId="{28FD3D57-F3BB-4E5E-B091-1500A3C92E81}" destId="{6346E340-6B27-47A2-93A8-AA7F0249167F}" srcOrd="0" destOrd="0" presId="urn:microsoft.com/office/officeart/2005/8/layout/pyramid1"/>
    <dgm:cxn modelId="{B0A2C978-9474-4770-9D3F-73D96EE7392A}" type="presOf" srcId="{9D67B1F7-C4FF-4E1E-94F4-69209A4E7C47}" destId="{753AA43A-5097-42D8-A3EF-20B11215D8F3}" srcOrd="0" destOrd="0" presId="urn:microsoft.com/office/officeart/2005/8/layout/pyramid1"/>
    <dgm:cxn modelId="{EA8FAF7A-1FBC-4A81-8399-82CF7D9DFEFB}" type="presOf" srcId="{6836F7C9-E0EB-4435-A48F-78CCA5C677FD}" destId="{42E29582-A2E7-4B50-9BCC-2A8FCD67242D}" srcOrd="0" destOrd="0" presId="urn:microsoft.com/office/officeart/2005/8/layout/pyramid1"/>
    <dgm:cxn modelId="{FBF5018D-4CA1-4E0A-9CD2-3746DBF7A3A6}" type="presOf" srcId="{9D67B1F7-C4FF-4E1E-94F4-69209A4E7C47}" destId="{7E617F38-6BB2-4E03-8198-FF7E7F898924}" srcOrd="1" destOrd="0" presId="urn:microsoft.com/office/officeart/2005/8/layout/pyramid1"/>
    <dgm:cxn modelId="{BC356FC9-B883-4362-B4B4-605F596FF0F8}" type="presOf" srcId="{E924DC90-2427-4BE5-A522-6ACD4563EB45}" destId="{A8AE7F33-3372-4D78-96A6-FD2B204E9D9D}" srcOrd="1" destOrd="0" presId="urn:microsoft.com/office/officeart/2005/8/layout/pyramid1"/>
    <dgm:cxn modelId="{823873D6-513B-4726-9659-27FBE26876B8}" type="presOf" srcId="{6836F7C9-E0EB-4435-A48F-78CCA5C677FD}" destId="{3BB7BCD6-6108-4ED8-9046-A483C6EB8FD6}" srcOrd="1" destOrd="0" presId="urn:microsoft.com/office/officeart/2005/8/layout/pyramid1"/>
    <dgm:cxn modelId="{79DC17DB-5914-43D2-A061-D69151AEEA5A}" srcId="{28FD3D57-F3BB-4E5E-B091-1500A3C92E81}" destId="{6836F7C9-E0EB-4435-A48F-78CCA5C677FD}" srcOrd="1" destOrd="0" parTransId="{0988B41C-78E4-4E00-9C30-DBD95A231B01}" sibTransId="{B61D5205-4FE7-47EC-B86F-48DF3EA1EDA5}"/>
    <dgm:cxn modelId="{090F8F32-00E1-4947-BA4C-F1B1FAA325BD}" type="presParOf" srcId="{6346E340-6B27-47A2-93A8-AA7F0249167F}" destId="{8351BCDF-D287-464A-AB10-4261CFFC4E79}" srcOrd="0" destOrd="0" presId="urn:microsoft.com/office/officeart/2005/8/layout/pyramid1"/>
    <dgm:cxn modelId="{711DC508-DC82-461E-B050-305448093E7C}" type="presParOf" srcId="{8351BCDF-D287-464A-AB10-4261CFFC4E79}" destId="{864F954D-81D4-4546-B08E-448FBA7A18FE}" srcOrd="0" destOrd="0" presId="urn:microsoft.com/office/officeart/2005/8/layout/pyramid1"/>
    <dgm:cxn modelId="{FC91A8B8-B873-4A50-9F40-2C4EFAFCF7C3}" type="presParOf" srcId="{8351BCDF-D287-464A-AB10-4261CFFC4E79}" destId="{A8AE7F33-3372-4D78-96A6-FD2B204E9D9D}" srcOrd="1" destOrd="0" presId="urn:microsoft.com/office/officeart/2005/8/layout/pyramid1"/>
    <dgm:cxn modelId="{95B651D3-7B88-45D6-9E35-78A51CA2F31C}" type="presParOf" srcId="{6346E340-6B27-47A2-93A8-AA7F0249167F}" destId="{244971C4-5D8D-4652-8F85-F916B723CB58}" srcOrd="1" destOrd="0" presId="urn:microsoft.com/office/officeart/2005/8/layout/pyramid1"/>
    <dgm:cxn modelId="{1787D30C-199A-4CB6-B97B-51F3FA5052B9}" type="presParOf" srcId="{244971C4-5D8D-4652-8F85-F916B723CB58}" destId="{42E29582-A2E7-4B50-9BCC-2A8FCD67242D}" srcOrd="0" destOrd="0" presId="urn:microsoft.com/office/officeart/2005/8/layout/pyramid1"/>
    <dgm:cxn modelId="{BE217866-B52E-48E4-8D10-5380E86668F6}" type="presParOf" srcId="{244971C4-5D8D-4652-8F85-F916B723CB58}" destId="{3BB7BCD6-6108-4ED8-9046-A483C6EB8FD6}" srcOrd="1" destOrd="0" presId="urn:microsoft.com/office/officeart/2005/8/layout/pyramid1"/>
    <dgm:cxn modelId="{B5C85CBD-5832-455F-B17A-BCA1B957E1ED}" type="presParOf" srcId="{6346E340-6B27-47A2-93A8-AA7F0249167F}" destId="{BF7100C5-692A-476D-9242-E6DE2BFA407E}" srcOrd="2" destOrd="0" presId="urn:microsoft.com/office/officeart/2005/8/layout/pyramid1"/>
    <dgm:cxn modelId="{DAE0A8B5-10C1-4D80-9220-9867F0428914}" type="presParOf" srcId="{BF7100C5-692A-476D-9242-E6DE2BFA407E}" destId="{753AA43A-5097-42D8-A3EF-20B11215D8F3}" srcOrd="0" destOrd="0" presId="urn:microsoft.com/office/officeart/2005/8/layout/pyramid1"/>
    <dgm:cxn modelId="{D1B9BF0C-35AB-4871-831D-404B76D9DEEE}" type="presParOf" srcId="{BF7100C5-692A-476D-9242-E6DE2BFA407E}" destId="{7E617F38-6BB2-4E03-8198-FF7E7F898924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F954D-81D4-4546-B08E-448FBA7A18FE}">
      <dsp:nvSpPr>
        <dsp:cNvPr id="0" name=""/>
        <dsp:cNvSpPr/>
      </dsp:nvSpPr>
      <dsp:spPr>
        <a:xfrm>
          <a:off x="1265619" y="0"/>
          <a:ext cx="1717233" cy="1497917"/>
        </a:xfrm>
        <a:prstGeom prst="trapezoid">
          <a:avLst>
            <a:gd name="adj" fmla="val 58163"/>
          </a:avLst>
        </a:prstGeom>
        <a:solidFill>
          <a:schemeClr val="accent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A</a:t>
          </a:r>
          <a:r>
            <a:rPr lang="ko-KR" altLang="en-US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</a:t>
          </a:r>
          <a:endParaRPr lang="en-JM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1265619" y="0"/>
        <a:ext cx="1717233" cy="1497917"/>
      </dsp:txXfrm>
    </dsp:sp>
    <dsp:sp modelId="{42E29582-A2E7-4B50-9BCC-2A8FCD67242D}">
      <dsp:nvSpPr>
        <dsp:cNvPr id="0" name=""/>
        <dsp:cNvSpPr/>
      </dsp:nvSpPr>
      <dsp:spPr>
        <a:xfrm>
          <a:off x="626501" y="1497917"/>
          <a:ext cx="2995468" cy="1077150"/>
        </a:xfrm>
        <a:prstGeom prst="trapezoid">
          <a:avLst>
            <a:gd name="adj" fmla="val 58163"/>
          </a:avLst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B</a:t>
          </a:r>
          <a:r>
            <a:rPr lang="ko-KR" altLang="en-US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2</a:t>
          </a:r>
          <a:endParaRPr lang="en-JM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1150708" y="1497917"/>
        <a:ext cx="1947054" cy="1077150"/>
      </dsp:txXfrm>
    </dsp:sp>
    <dsp:sp modelId="{753AA43A-5097-42D8-A3EF-20B11215D8F3}">
      <dsp:nvSpPr>
        <dsp:cNvPr id="0" name=""/>
        <dsp:cNvSpPr/>
      </dsp:nvSpPr>
      <dsp:spPr>
        <a:xfrm>
          <a:off x="0" y="2575068"/>
          <a:ext cx="4248472" cy="1077150"/>
        </a:xfrm>
        <a:prstGeom prst="trapezoid">
          <a:avLst>
            <a:gd name="adj" fmla="val 58163"/>
          </a:avLst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C</a:t>
          </a:r>
          <a:r>
            <a:rPr lang="ko-KR" altLang="en-US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altLang="ko-KR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</a:t>
          </a:r>
          <a:r>
            <a:rPr lang="en-JM" sz="14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</dsp:txBody>
      <dsp:txXfrm>
        <a:off x="743482" y="2575068"/>
        <a:ext cx="2761506" cy="1077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chart" Target="../charts/chart3.xml"/><Relationship Id="rId4" Type="http://schemas.openxmlformats.org/officeDocument/2006/relationships/diagramLayout" Target="../diagrams/layout1.xml"/><Relationship Id="rId9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75" name="SmartArt Placeholder 13">
            <a:extLst>
              <a:ext uri="{FF2B5EF4-FFF2-40B4-BE49-F238E27FC236}">
                <a16:creationId xmlns:a16="http://schemas.microsoft.com/office/drawing/2014/main" id="{18ECFE8C-61BB-49A2-B21B-979195DD18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630402"/>
              </p:ext>
            </p:extLst>
          </p:nvPr>
        </p:nvGraphicFramePr>
        <p:xfrm>
          <a:off x="3431614" y="2361716"/>
          <a:ext cx="4248472" cy="365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76" name="Chart 3">
            <a:extLst>
              <a:ext uri="{FF2B5EF4-FFF2-40B4-BE49-F238E27FC236}">
                <a16:creationId xmlns:a16="http://schemas.microsoft.com/office/drawing/2014/main" id="{9C0564BE-DBDB-4C83-9EA1-2C5E724C40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057394"/>
              </p:ext>
            </p:extLst>
          </p:nvPr>
        </p:nvGraphicFramePr>
        <p:xfrm>
          <a:off x="8326820" y="1848151"/>
          <a:ext cx="1584176" cy="1056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477" name="Elbow Connector 5">
            <a:extLst>
              <a:ext uri="{FF2B5EF4-FFF2-40B4-BE49-F238E27FC236}">
                <a16:creationId xmlns:a16="http://schemas.microsoft.com/office/drawing/2014/main" id="{35EF1FF3-77BC-43A7-8705-73B92C1D7905}"/>
              </a:ext>
            </a:extLst>
          </p:cNvPr>
          <p:cNvCxnSpPr/>
          <p:nvPr/>
        </p:nvCxnSpPr>
        <p:spPr>
          <a:xfrm flipV="1">
            <a:off x="6310595" y="2355565"/>
            <a:ext cx="2016224" cy="817240"/>
          </a:xfrm>
          <a:prstGeom prst="bentConnector3">
            <a:avLst>
              <a:gd name="adj1" fmla="val 396"/>
            </a:avLst>
          </a:prstGeom>
          <a:ln w="28575">
            <a:solidFill>
              <a:schemeClr val="accent4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8" name="Rectangle 10">
            <a:extLst>
              <a:ext uri="{FF2B5EF4-FFF2-40B4-BE49-F238E27FC236}">
                <a16:creationId xmlns:a16="http://schemas.microsoft.com/office/drawing/2014/main" id="{30DEA9F1-EAF1-492F-B331-4BB1F8236540}"/>
              </a:ext>
            </a:extLst>
          </p:cNvPr>
          <p:cNvSpPr/>
          <p:nvPr/>
        </p:nvSpPr>
        <p:spPr>
          <a:xfrm>
            <a:off x="6598627" y="2455702"/>
            <a:ext cx="1728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C615E374-1708-43D7-AD5C-CA2D31EBE074}"/>
              </a:ext>
            </a:extLst>
          </p:cNvPr>
          <p:cNvSpPr txBox="1"/>
          <p:nvPr/>
        </p:nvSpPr>
        <p:spPr>
          <a:xfrm>
            <a:off x="6598628" y="1708384"/>
            <a:ext cx="172819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85%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80" name="Elbow Connector 17">
            <a:extLst>
              <a:ext uri="{FF2B5EF4-FFF2-40B4-BE49-F238E27FC236}">
                <a16:creationId xmlns:a16="http://schemas.microsoft.com/office/drawing/2014/main" id="{0B6125B4-A9ED-4750-8AA9-5AFD9046FCB1}"/>
              </a:ext>
            </a:extLst>
          </p:cNvPr>
          <p:cNvCxnSpPr>
            <a:cxnSpLocks/>
          </p:cNvCxnSpPr>
          <p:nvPr/>
        </p:nvCxnSpPr>
        <p:spPr>
          <a:xfrm flipV="1">
            <a:off x="7433950" y="4168420"/>
            <a:ext cx="2831184" cy="818909"/>
          </a:xfrm>
          <a:prstGeom prst="bentConnector3">
            <a:avLst>
              <a:gd name="adj1" fmla="val -272"/>
            </a:avLst>
          </a:prstGeom>
          <a:ln w="28575">
            <a:solidFill>
              <a:schemeClr val="accent2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" name="Rectangle 18">
            <a:extLst>
              <a:ext uri="{FF2B5EF4-FFF2-40B4-BE49-F238E27FC236}">
                <a16:creationId xmlns:a16="http://schemas.microsoft.com/office/drawing/2014/main" id="{2FABAAB8-12D8-4835-BE12-38AB172BA236}"/>
              </a:ext>
            </a:extLst>
          </p:cNvPr>
          <p:cNvSpPr/>
          <p:nvPr/>
        </p:nvSpPr>
        <p:spPr>
          <a:xfrm>
            <a:off x="8475218" y="4286126"/>
            <a:ext cx="1728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6EA0F0E3-AD91-4156-ADED-79134879855C}"/>
              </a:ext>
            </a:extLst>
          </p:cNvPr>
          <p:cNvSpPr txBox="1"/>
          <p:nvPr/>
        </p:nvSpPr>
        <p:spPr>
          <a:xfrm>
            <a:off x="8475218" y="3522915"/>
            <a:ext cx="172819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50%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83" name="Elbow Connector 25">
            <a:extLst>
              <a:ext uri="{FF2B5EF4-FFF2-40B4-BE49-F238E27FC236}">
                <a16:creationId xmlns:a16="http://schemas.microsoft.com/office/drawing/2014/main" id="{C424B940-AC14-45EA-B3F9-DFBC8A78FDC6}"/>
              </a:ext>
            </a:extLst>
          </p:cNvPr>
          <p:cNvCxnSpPr>
            <a:cxnSpLocks/>
            <a:endCxn id="487" idx="3"/>
          </p:cNvCxnSpPr>
          <p:nvPr/>
        </p:nvCxnSpPr>
        <p:spPr>
          <a:xfrm rot="10800000">
            <a:off x="2148958" y="2988327"/>
            <a:ext cx="2146752" cy="1086329"/>
          </a:xfrm>
          <a:prstGeom prst="bentConnector3">
            <a:avLst>
              <a:gd name="adj1" fmla="val -373"/>
            </a:avLst>
          </a:prstGeom>
          <a:ln w="28575">
            <a:solidFill>
              <a:schemeClr val="accent3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Rectangle 26">
            <a:extLst>
              <a:ext uri="{FF2B5EF4-FFF2-40B4-BE49-F238E27FC236}">
                <a16:creationId xmlns:a16="http://schemas.microsoft.com/office/drawing/2014/main" id="{72FD725A-0EA0-4777-87D8-385429F9870D}"/>
              </a:ext>
            </a:extLst>
          </p:cNvPr>
          <p:cNvSpPr/>
          <p:nvPr/>
        </p:nvSpPr>
        <p:spPr>
          <a:xfrm>
            <a:off x="2240622" y="3067183"/>
            <a:ext cx="1728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7549657A-519E-40E1-A580-1EE45B905C0B}"/>
              </a:ext>
            </a:extLst>
          </p:cNvPr>
          <p:cNvSpPr txBox="1"/>
          <p:nvPr/>
        </p:nvSpPr>
        <p:spPr>
          <a:xfrm>
            <a:off x="2240622" y="2376187"/>
            <a:ext cx="172819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30%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86" name="Chart 3">
            <a:extLst>
              <a:ext uri="{FF2B5EF4-FFF2-40B4-BE49-F238E27FC236}">
                <a16:creationId xmlns:a16="http://schemas.microsoft.com/office/drawing/2014/main" id="{381E2912-1A99-4070-892D-6B7294CCDB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2849711"/>
              </p:ext>
            </p:extLst>
          </p:nvPr>
        </p:nvGraphicFramePr>
        <p:xfrm>
          <a:off x="10014127" y="3618862"/>
          <a:ext cx="1584176" cy="1056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87" name="Chart 3">
            <a:extLst>
              <a:ext uri="{FF2B5EF4-FFF2-40B4-BE49-F238E27FC236}">
                <a16:creationId xmlns:a16="http://schemas.microsoft.com/office/drawing/2014/main" id="{7D0147E5-3B82-42A1-860E-E1BD256331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2715814"/>
              </p:ext>
            </p:extLst>
          </p:nvPr>
        </p:nvGraphicFramePr>
        <p:xfrm>
          <a:off x="564782" y="2460267"/>
          <a:ext cx="1584176" cy="1056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80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24</cp:revision>
  <dcterms:created xsi:type="dcterms:W3CDTF">2018-02-18T19:39:47Z</dcterms:created>
  <dcterms:modified xsi:type="dcterms:W3CDTF">2018-05-08T02:40:58Z</dcterms:modified>
</cp:coreProperties>
</file>