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8" name="Rectangle 3">
            <a:extLst>
              <a:ext uri="{FF2B5EF4-FFF2-40B4-BE49-F238E27FC236}">
                <a16:creationId xmlns:a16="http://schemas.microsoft.com/office/drawing/2014/main" id="{8250FD08-9CE0-40E4-95A5-8D0D5A220EDD}"/>
              </a:ext>
            </a:extLst>
          </p:cNvPr>
          <p:cNvSpPr/>
          <p:nvPr/>
        </p:nvSpPr>
        <p:spPr>
          <a:xfrm>
            <a:off x="942975" y="4052749"/>
            <a:ext cx="10368000" cy="7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9" name="Oval 4">
            <a:extLst>
              <a:ext uri="{FF2B5EF4-FFF2-40B4-BE49-F238E27FC236}">
                <a16:creationId xmlns:a16="http://schemas.microsoft.com/office/drawing/2014/main" id="{25BA1643-DEA1-41E0-914A-74C58910FA17}"/>
              </a:ext>
            </a:extLst>
          </p:cNvPr>
          <p:cNvSpPr/>
          <p:nvPr/>
        </p:nvSpPr>
        <p:spPr>
          <a:xfrm>
            <a:off x="1815084" y="3944733"/>
            <a:ext cx="288032" cy="28803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0" name="Oval 5">
            <a:extLst>
              <a:ext uri="{FF2B5EF4-FFF2-40B4-BE49-F238E27FC236}">
                <a16:creationId xmlns:a16="http://schemas.microsoft.com/office/drawing/2014/main" id="{292FC6C6-52DB-4D19-9EA0-FAB19BCF3828}"/>
              </a:ext>
            </a:extLst>
          </p:cNvPr>
          <p:cNvSpPr/>
          <p:nvPr/>
        </p:nvSpPr>
        <p:spPr>
          <a:xfrm>
            <a:off x="3903641" y="3944733"/>
            <a:ext cx="288032" cy="28803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1" name="Oval 6">
            <a:extLst>
              <a:ext uri="{FF2B5EF4-FFF2-40B4-BE49-F238E27FC236}">
                <a16:creationId xmlns:a16="http://schemas.microsoft.com/office/drawing/2014/main" id="{D9ACF71A-C5A6-4326-AE48-9756BD2D0AB6}"/>
              </a:ext>
            </a:extLst>
          </p:cNvPr>
          <p:cNvSpPr/>
          <p:nvPr/>
        </p:nvSpPr>
        <p:spPr>
          <a:xfrm>
            <a:off x="5992198" y="3944733"/>
            <a:ext cx="288032" cy="28803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2" name="Oval 7">
            <a:extLst>
              <a:ext uri="{FF2B5EF4-FFF2-40B4-BE49-F238E27FC236}">
                <a16:creationId xmlns:a16="http://schemas.microsoft.com/office/drawing/2014/main" id="{7517DE07-71BC-4AA1-8F4F-20D48094B203}"/>
              </a:ext>
            </a:extLst>
          </p:cNvPr>
          <p:cNvSpPr/>
          <p:nvPr/>
        </p:nvSpPr>
        <p:spPr>
          <a:xfrm>
            <a:off x="8080755" y="3944733"/>
            <a:ext cx="288032" cy="28803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3" name="Oval 8">
            <a:extLst>
              <a:ext uri="{FF2B5EF4-FFF2-40B4-BE49-F238E27FC236}">
                <a16:creationId xmlns:a16="http://schemas.microsoft.com/office/drawing/2014/main" id="{1F6DA4F8-AC14-4EB1-AF31-2B5EEB9A6F66}"/>
              </a:ext>
            </a:extLst>
          </p:cNvPr>
          <p:cNvSpPr/>
          <p:nvPr/>
        </p:nvSpPr>
        <p:spPr>
          <a:xfrm>
            <a:off x="10169313" y="3944733"/>
            <a:ext cx="288032" cy="288032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4" name="Teardrop 9">
            <a:extLst>
              <a:ext uri="{FF2B5EF4-FFF2-40B4-BE49-F238E27FC236}">
                <a16:creationId xmlns:a16="http://schemas.microsoft.com/office/drawing/2014/main" id="{6A8644FA-3A86-4515-817B-FB32692D522F}"/>
              </a:ext>
            </a:extLst>
          </p:cNvPr>
          <p:cNvSpPr/>
          <p:nvPr/>
        </p:nvSpPr>
        <p:spPr>
          <a:xfrm rot="8100000">
            <a:off x="1418316" y="2384402"/>
            <a:ext cx="1081568" cy="1081568"/>
          </a:xfrm>
          <a:prstGeom prst="teardrop">
            <a:avLst>
              <a:gd name="adj" fmla="val 12624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5" name="Teardrop 10">
            <a:extLst>
              <a:ext uri="{FF2B5EF4-FFF2-40B4-BE49-F238E27FC236}">
                <a16:creationId xmlns:a16="http://schemas.microsoft.com/office/drawing/2014/main" id="{E6ABE6BA-F9CC-4F5C-895F-43441922E62D}"/>
              </a:ext>
            </a:extLst>
          </p:cNvPr>
          <p:cNvSpPr/>
          <p:nvPr/>
        </p:nvSpPr>
        <p:spPr>
          <a:xfrm rot="8100000">
            <a:off x="3506873" y="2384402"/>
            <a:ext cx="1081568" cy="1081568"/>
          </a:xfrm>
          <a:prstGeom prst="teardrop">
            <a:avLst>
              <a:gd name="adj" fmla="val 12624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6" name="Teardrop 11">
            <a:extLst>
              <a:ext uri="{FF2B5EF4-FFF2-40B4-BE49-F238E27FC236}">
                <a16:creationId xmlns:a16="http://schemas.microsoft.com/office/drawing/2014/main" id="{621A1817-F3D1-4449-82E6-F34F69A43473}"/>
              </a:ext>
            </a:extLst>
          </p:cNvPr>
          <p:cNvSpPr/>
          <p:nvPr/>
        </p:nvSpPr>
        <p:spPr>
          <a:xfrm rot="8100000">
            <a:off x="5595430" y="2384402"/>
            <a:ext cx="1081568" cy="1081568"/>
          </a:xfrm>
          <a:prstGeom prst="teardrop">
            <a:avLst>
              <a:gd name="adj" fmla="val 12624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7" name="Teardrop 12">
            <a:extLst>
              <a:ext uri="{FF2B5EF4-FFF2-40B4-BE49-F238E27FC236}">
                <a16:creationId xmlns:a16="http://schemas.microsoft.com/office/drawing/2014/main" id="{4E277165-669C-4E9D-AA03-ADDDC9AB3127}"/>
              </a:ext>
            </a:extLst>
          </p:cNvPr>
          <p:cNvSpPr/>
          <p:nvPr/>
        </p:nvSpPr>
        <p:spPr>
          <a:xfrm rot="8100000">
            <a:off x="7683987" y="2384402"/>
            <a:ext cx="1081568" cy="1081568"/>
          </a:xfrm>
          <a:prstGeom prst="teardrop">
            <a:avLst>
              <a:gd name="adj" fmla="val 12624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8" name="Teardrop 13">
            <a:extLst>
              <a:ext uri="{FF2B5EF4-FFF2-40B4-BE49-F238E27FC236}">
                <a16:creationId xmlns:a16="http://schemas.microsoft.com/office/drawing/2014/main" id="{4F39524B-D85B-4C22-8A75-C9FB40E94DBB}"/>
              </a:ext>
            </a:extLst>
          </p:cNvPr>
          <p:cNvSpPr/>
          <p:nvPr/>
        </p:nvSpPr>
        <p:spPr>
          <a:xfrm rot="8100000">
            <a:off x="9772545" y="2384402"/>
            <a:ext cx="1081568" cy="1081568"/>
          </a:xfrm>
          <a:prstGeom prst="teardrop">
            <a:avLst>
              <a:gd name="adj" fmla="val 12624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99" name="그룹 198">
            <a:extLst>
              <a:ext uri="{FF2B5EF4-FFF2-40B4-BE49-F238E27FC236}">
                <a16:creationId xmlns:a16="http://schemas.microsoft.com/office/drawing/2014/main" id="{813CECAB-287B-480A-ACCA-7E8235EE28CD}"/>
              </a:ext>
            </a:extLst>
          </p:cNvPr>
          <p:cNvGrpSpPr/>
          <p:nvPr/>
        </p:nvGrpSpPr>
        <p:grpSpPr>
          <a:xfrm>
            <a:off x="9373404" y="4323573"/>
            <a:ext cx="1879850" cy="1160455"/>
            <a:chOff x="7150841" y="4080003"/>
            <a:chExt cx="1391026" cy="1160455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834D13B5-64B5-4690-AEE8-D36B0A562E0B}"/>
                </a:ext>
              </a:extLst>
            </p:cNvPr>
            <p:cNvSpPr txBox="1"/>
            <p:nvPr/>
          </p:nvSpPr>
          <p:spPr>
            <a:xfrm>
              <a:off x="7155432" y="4409461"/>
              <a:ext cx="13864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28F4A2AC-5A29-436E-931D-D808811E0DF9}"/>
                </a:ext>
              </a:extLst>
            </p:cNvPr>
            <p:cNvSpPr txBox="1"/>
            <p:nvPr/>
          </p:nvSpPr>
          <p:spPr>
            <a:xfrm>
              <a:off x="7150841" y="4080003"/>
              <a:ext cx="1391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202" name="그룹 201">
            <a:extLst>
              <a:ext uri="{FF2B5EF4-FFF2-40B4-BE49-F238E27FC236}">
                <a16:creationId xmlns:a16="http://schemas.microsoft.com/office/drawing/2014/main" id="{323AEE73-AF75-4D1A-9E00-16AB47DA0D69}"/>
              </a:ext>
            </a:extLst>
          </p:cNvPr>
          <p:cNvGrpSpPr/>
          <p:nvPr/>
        </p:nvGrpSpPr>
        <p:grpSpPr>
          <a:xfrm>
            <a:off x="3107732" y="4362059"/>
            <a:ext cx="1879850" cy="1121970"/>
            <a:chOff x="2292488" y="4118488"/>
            <a:chExt cx="1391026" cy="1121970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8A305630-9A99-4A3D-B2E8-39628B96D5E2}"/>
                </a:ext>
              </a:extLst>
            </p:cNvPr>
            <p:cNvSpPr txBox="1"/>
            <p:nvPr/>
          </p:nvSpPr>
          <p:spPr>
            <a:xfrm>
              <a:off x="2297079" y="4409461"/>
              <a:ext cx="13864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D43D7F6D-A386-4B73-80FF-B4EDCE57DB62}"/>
                </a:ext>
              </a:extLst>
            </p:cNvPr>
            <p:cNvSpPr txBox="1"/>
            <p:nvPr/>
          </p:nvSpPr>
          <p:spPr>
            <a:xfrm>
              <a:off x="2292488" y="4118488"/>
              <a:ext cx="1391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05" name="그룹 204">
            <a:extLst>
              <a:ext uri="{FF2B5EF4-FFF2-40B4-BE49-F238E27FC236}">
                <a16:creationId xmlns:a16="http://schemas.microsoft.com/office/drawing/2014/main" id="{99B212E2-E502-4F46-94C1-09731FBDA753}"/>
              </a:ext>
            </a:extLst>
          </p:cNvPr>
          <p:cNvGrpSpPr/>
          <p:nvPr/>
        </p:nvGrpSpPr>
        <p:grpSpPr>
          <a:xfrm>
            <a:off x="1019175" y="4362057"/>
            <a:ext cx="1879850" cy="1121970"/>
            <a:chOff x="673037" y="4118487"/>
            <a:chExt cx="1391026" cy="1121970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2AB73828-0191-4136-81EB-836ACDDDB71D}"/>
                </a:ext>
              </a:extLst>
            </p:cNvPr>
            <p:cNvSpPr txBox="1"/>
            <p:nvPr/>
          </p:nvSpPr>
          <p:spPr>
            <a:xfrm>
              <a:off x="677628" y="4409460"/>
              <a:ext cx="13864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61707275-86C4-47D9-AE89-119D44A54EC2}"/>
                </a:ext>
              </a:extLst>
            </p:cNvPr>
            <p:cNvSpPr txBox="1"/>
            <p:nvPr/>
          </p:nvSpPr>
          <p:spPr>
            <a:xfrm>
              <a:off x="673037" y="4118487"/>
              <a:ext cx="1391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08" name="그룹 207">
            <a:extLst>
              <a:ext uri="{FF2B5EF4-FFF2-40B4-BE49-F238E27FC236}">
                <a16:creationId xmlns:a16="http://schemas.microsoft.com/office/drawing/2014/main" id="{A3E10DF0-3C6A-42E8-82AE-D62176D70C04}"/>
              </a:ext>
            </a:extLst>
          </p:cNvPr>
          <p:cNvGrpSpPr/>
          <p:nvPr/>
        </p:nvGrpSpPr>
        <p:grpSpPr>
          <a:xfrm>
            <a:off x="5196289" y="4362059"/>
            <a:ext cx="1879850" cy="1121970"/>
            <a:chOff x="3911939" y="4118488"/>
            <a:chExt cx="1391026" cy="1121970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8A8EDCD0-E11C-428E-B311-0AD9E6AF831F}"/>
                </a:ext>
              </a:extLst>
            </p:cNvPr>
            <p:cNvSpPr txBox="1"/>
            <p:nvPr/>
          </p:nvSpPr>
          <p:spPr>
            <a:xfrm>
              <a:off x="3916530" y="4409461"/>
              <a:ext cx="13864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CAE5FE20-AA62-4CFA-A964-F2FCC4F1F482}"/>
                </a:ext>
              </a:extLst>
            </p:cNvPr>
            <p:cNvSpPr txBox="1"/>
            <p:nvPr/>
          </p:nvSpPr>
          <p:spPr>
            <a:xfrm>
              <a:off x="3911939" y="4118488"/>
              <a:ext cx="1391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11" name="그룹 210">
            <a:extLst>
              <a:ext uri="{FF2B5EF4-FFF2-40B4-BE49-F238E27FC236}">
                <a16:creationId xmlns:a16="http://schemas.microsoft.com/office/drawing/2014/main" id="{AA139E7C-9631-4C39-A27C-EE69178ECA45}"/>
              </a:ext>
            </a:extLst>
          </p:cNvPr>
          <p:cNvGrpSpPr/>
          <p:nvPr/>
        </p:nvGrpSpPr>
        <p:grpSpPr>
          <a:xfrm>
            <a:off x="7284846" y="4362059"/>
            <a:ext cx="1879850" cy="1121970"/>
            <a:chOff x="5531390" y="4118488"/>
            <a:chExt cx="1391026" cy="1121970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A8630F2-7E5E-4522-9E3F-373C1BDA9D27}"/>
                </a:ext>
              </a:extLst>
            </p:cNvPr>
            <p:cNvSpPr txBox="1"/>
            <p:nvPr/>
          </p:nvSpPr>
          <p:spPr>
            <a:xfrm>
              <a:off x="5535981" y="4409461"/>
              <a:ext cx="13864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EDEBDD5D-D5E1-4545-B398-25F45B6D6AE7}"/>
                </a:ext>
              </a:extLst>
            </p:cNvPr>
            <p:cNvSpPr txBox="1"/>
            <p:nvPr/>
          </p:nvSpPr>
          <p:spPr>
            <a:xfrm>
              <a:off x="5531390" y="4118488"/>
              <a:ext cx="13910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14" name="직사각형 113">
            <a:extLst>
              <a:ext uri="{FF2B5EF4-FFF2-40B4-BE49-F238E27FC236}">
                <a16:creationId xmlns:a16="http://schemas.microsoft.com/office/drawing/2014/main" id="{2D09B5AC-AADF-4AF1-AC24-222B7CCAA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016" y="2740520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15" name="직사각형 113">
            <a:extLst>
              <a:ext uri="{FF2B5EF4-FFF2-40B4-BE49-F238E27FC236}">
                <a16:creationId xmlns:a16="http://schemas.microsoft.com/office/drawing/2014/main" id="{C12B0E48-C638-4BE4-91DD-EFE9DC714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9064" y="2740520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16" name="직사각형 113">
            <a:extLst>
              <a:ext uri="{FF2B5EF4-FFF2-40B4-BE49-F238E27FC236}">
                <a16:creationId xmlns:a16="http://schemas.microsoft.com/office/drawing/2014/main" id="{5503ED78-FE37-482E-8E6C-493463ECE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551" y="2740520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17" name="직사각형 113">
            <a:extLst>
              <a:ext uri="{FF2B5EF4-FFF2-40B4-BE49-F238E27FC236}">
                <a16:creationId xmlns:a16="http://schemas.microsoft.com/office/drawing/2014/main" id="{68BC4978-9ED8-46E3-BBB0-C21A61E66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6038" y="2740520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18" name="직사각형 113">
            <a:extLst>
              <a:ext uri="{FF2B5EF4-FFF2-40B4-BE49-F238E27FC236}">
                <a16:creationId xmlns:a16="http://schemas.microsoft.com/office/drawing/2014/main" id="{66322405-C12B-40F9-B70A-C8B74645C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4526" y="2740520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2018-05-09T01:49:04Z</dcterms:modified>
</cp:coreProperties>
</file>