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5" name="Regular Pentagon 1">
            <a:extLst>
              <a:ext uri="{FF2B5EF4-FFF2-40B4-BE49-F238E27FC236}">
                <a16:creationId xmlns:a16="http://schemas.microsoft.com/office/drawing/2014/main" id="{CB4D0097-F6B5-4CA7-B3EE-B5EBA04E37C0}"/>
              </a:ext>
            </a:extLst>
          </p:cNvPr>
          <p:cNvSpPr/>
          <p:nvPr/>
        </p:nvSpPr>
        <p:spPr>
          <a:xfrm>
            <a:off x="7517672" y="1868615"/>
            <a:ext cx="3099944" cy="2952328"/>
          </a:xfrm>
          <a:prstGeom prst="pentagon">
            <a:avLst/>
          </a:prstGeom>
          <a:gradFill flip="none" rotWithShape="1">
            <a:gsLst>
              <a:gs pos="20000">
                <a:schemeClr val="accent4"/>
              </a:gs>
              <a:gs pos="0">
                <a:schemeClr val="accent4"/>
              </a:gs>
              <a:gs pos="100000">
                <a:schemeClr val="accent4">
                  <a:lumMod val="79000"/>
                  <a:lumOff val="21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6" name="Regular Pentagon 4">
            <a:extLst>
              <a:ext uri="{FF2B5EF4-FFF2-40B4-BE49-F238E27FC236}">
                <a16:creationId xmlns:a16="http://schemas.microsoft.com/office/drawing/2014/main" id="{22A17F97-ECA6-48F4-81E8-A53D3004AD2B}"/>
              </a:ext>
            </a:extLst>
          </p:cNvPr>
          <p:cNvSpPr/>
          <p:nvPr/>
        </p:nvSpPr>
        <p:spPr>
          <a:xfrm>
            <a:off x="1591871" y="1868615"/>
            <a:ext cx="3099944" cy="2952328"/>
          </a:xfrm>
          <a:prstGeom prst="pentagon">
            <a:avLst/>
          </a:prstGeom>
          <a:gradFill flip="none" rotWithShape="1">
            <a:gsLst>
              <a:gs pos="0">
                <a:schemeClr val="accent3"/>
              </a:gs>
              <a:gs pos="20000">
                <a:schemeClr val="accent3"/>
              </a:gs>
              <a:gs pos="100000">
                <a:schemeClr val="accent3">
                  <a:lumMod val="80000"/>
                  <a:lumOff val="2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7" name="Regular Pentagon 22">
            <a:extLst>
              <a:ext uri="{FF2B5EF4-FFF2-40B4-BE49-F238E27FC236}">
                <a16:creationId xmlns:a16="http://schemas.microsoft.com/office/drawing/2014/main" id="{9B9506EA-619F-4CB7-8B8F-DE9FB4A00B6E}"/>
              </a:ext>
            </a:extLst>
          </p:cNvPr>
          <p:cNvSpPr/>
          <p:nvPr/>
        </p:nvSpPr>
        <p:spPr>
          <a:xfrm>
            <a:off x="7517675" y="1868615"/>
            <a:ext cx="3099938" cy="2592288"/>
          </a:xfrm>
          <a:custGeom>
            <a:avLst/>
            <a:gdLst/>
            <a:ahLst/>
            <a:cxnLst/>
            <a:rect l="l" t="t" r="r" b="b"/>
            <a:pathLst>
              <a:path w="3099938" h="2592288">
                <a:moveTo>
                  <a:pt x="1549969" y="0"/>
                </a:moveTo>
                <a:lnTo>
                  <a:pt x="3099938" y="1127686"/>
                </a:lnTo>
                <a:lnTo>
                  <a:pt x="2624721" y="2592288"/>
                </a:lnTo>
                <a:lnTo>
                  <a:pt x="475217" y="2592288"/>
                </a:lnTo>
                <a:lnTo>
                  <a:pt x="0" y="1127686"/>
                </a:lnTo>
                <a:close/>
              </a:path>
            </a:pathLst>
          </a:custGeom>
          <a:gradFill flip="none" rotWithShape="1">
            <a:gsLst>
              <a:gs pos="20000">
                <a:schemeClr val="accent4"/>
              </a:gs>
              <a:gs pos="0">
                <a:schemeClr val="accent4"/>
              </a:gs>
              <a:gs pos="100000">
                <a:schemeClr val="accent4">
                  <a:lumMod val="79000"/>
                  <a:lumOff val="21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8" name="Regular Pentagon 23">
            <a:extLst>
              <a:ext uri="{FF2B5EF4-FFF2-40B4-BE49-F238E27FC236}">
                <a16:creationId xmlns:a16="http://schemas.microsoft.com/office/drawing/2014/main" id="{4471FCA4-97FB-49B6-BC26-6607EDF504AC}"/>
              </a:ext>
            </a:extLst>
          </p:cNvPr>
          <p:cNvSpPr/>
          <p:nvPr/>
        </p:nvSpPr>
        <p:spPr>
          <a:xfrm>
            <a:off x="1591874" y="1868615"/>
            <a:ext cx="3099938" cy="2592288"/>
          </a:xfrm>
          <a:custGeom>
            <a:avLst/>
            <a:gdLst/>
            <a:ahLst/>
            <a:cxnLst/>
            <a:rect l="l" t="t" r="r" b="b"/>
            <a:pathLst>
              <a:path w="3099938" h="2592288">
                <a:moveTo>
                  <a:pt x="1549969" y="0"/>
                </a:moveTo>
                <a:lnTo>
                  <a:pt x="3099938" y="1127686"/>
                </a:lnTo>
                <a:lnTo>
                  <a:pt x="2624721" y="2592288"/>
                </a:lnTo>
                <a:lnTo>
                  <a:pt x="475217" y="2592288"/>
                </a:lnTo>
                <a:lnTo>
                  <a:pt x="0" y="1127686"/>
                </a:lnTo>
                <a:close/>
              </a:path>
            </a:pathLst>
          </a:custGeom>
          <a:gradFill flip="none" rotWithShape="1">
            <a:gsLst>
              <a:gs pos="0">
                <a:schemeClr val="accent3"/>
              </a:gs>
              <a:gs pos="20000">
                <a:schemeClr val="accent3"/>
              </a:gs>
              <a:gs pos="100000">
                <a:schemeClr val="accent3">
                  <a:lumMod val="80000"/>
                  <a:lumOff val="2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9" name="Regular Pentagon 19">
            <a:extLst>
              <a:ext uri="{FF2B5EF4-FFF2-40B4-BE49-F238E27FC236}">
                <a16:creationId xmlns:a16="http://schemas.microsoft.com/office/drawing/2014/main" id="{0FB322E2-DF34-4A68-B274-596287E0A7BB}"/>
              </a:ext>
            </a:extLst>
          </p:cNvPr>
          <p:cNvSpPr/>
          <p:nvPr/>
        </p:nvSpPr>
        <p:spPr>
          <a:xfrm>
            <a:off x="7517675" y="1868615"/>
            <a:ext cx="3099938" cy="2203726"/>
          </a:xfrm>
          <a:custGeom>
            <a:avLst/>
            <a:gdLst/>
            <a:ahLst/>
            <a:cxnLst/>
            <a:rect l="l" t="t" r="r" b="b"/>
            <a:pathLst>
              <a:path w="3099938" h="2203726">
                <a:moveTo>
                  <a:pt x="1549969" y="0"/>
                </a:moveTo>
                <a:lnTo>
                  <a:pt x="3099938" y="1127686"/>
                </a:lnTo>
                <a:lnTo>
                  <a:pt x="2750797" y="2203726"/>
                </a:lnTo>
                <a:lnTo>
                  <a:pt x="349141" y="2203726"/>
                </a:lnTo>
                <a:lnTo>
                  <a:pt x="0" y="1127686"/>
                </a:lnTo>
                <a:close/>
              </a:path>
            </a:pathLst>
          </a:custGeom>
          <a:gradFill flip="none" rotWithShape="1">
            <a:gsLst>
              <a:gs pos="20000">
                <a:schemeClr val="accent4"/>
              </a:gs>
              <a:gs pos="0">
                <a:schemeClr val="accent4"/>
              </a:gs>
              <a:gs pos="100000">
                <a:schemeClr val="accent4">
                  <a:lumMod val="79000"/>
                  <a:lumOff val="21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0" name="Freeform 8">
            <a:extLst>
              <a:ext uri="{FF2B5EF4-FFF2-40B4-BE49-F238E27FC236}">
                <a16:creationId xmlns:a16="http://schemas.microsoft.com/office/drawing/2014/main" id="{3501E060-94C1-47E6-B29B-958E85F3A394}"/>
              </a:ext>
            </a:extLst>
          </p:cNvPr>
          <p:cNvSpPr/>
          <p:nvPr/>
        </p:nvSpPr>
        <p:spPr>
          <a:xfrm>
            <a:off x="8184294" y="1868615"/>
            <a:ext cx="1766703" cy="641882"/>
          </a:xfrm>
          <a:custGeom>
            <a:avLst/>
            <a:gdLst>
              <a:gd name="connsiteX0" fmla="*/ 647322 w 1308225"/>
              <a:gd name="connsiteY0" fmla="*/ 0 h 475307"/>
              <a:gd name="connsiteX1" fmla="*/ 0 w 1308225"/>
              <a:gd name="connsiteY1" fmla="*/ 475307 h 475307"/>
              <a:gd name="connsiteX2" fmla="*/ 1308225 w 1308225"/>
              <a:gd name="connsiteY2" fmla="*/ 475307 h 475307"/>
              <a:gd name="connsiteX3" fmla="*/ 647322 w 1308225"/>
              <a:gd name="connsiteY3" fmla="*/ 0 h 4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25" h="475307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gradFill flip="none" rotWithShape="1">
            <a:gsLst>
              <a:gs pos="20000">
                <a:schemeClr val="accent4"/>
              </a:gs>
              <a:gs pos="0">
                <a:schemeClr val="accent4"/>
              </a:gs>
              <a:gs pos="100000">
                <a:schemeClr val="accent4">
                  <a:lumMod val="79000"/>
                  <a:lumOff val="21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FAD9A0F2-FE05-452F-A183-606B51BBF7C7}"/>
              </a:ext>
            </a:extLst>
          </p:cNvPr>
          <p:cNvSpPr txBox="1"/>
          <p:nvPr/>
        </p:nvSpPr>
        <p:spPr>
          <a:xfrm>
            <a:off x="8358576" y="2178133"/>
            <a:ext cx="1418136" cy="338554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Regular Pentagon 19">
            <a:extLst>
              <a:ext uri="{FF2B5EF4-FFF2-40B4-BE49-F238E27FC236}">
                <a16:creationId xmlns:a16="http://schemas.microsoft.com/office/drawing/2014/main" id="{418C1B20-02B8-4C6F-8C59-D5ED77C9C432}"/>
              </a:ext>
            </a:extLst>
          </p:cNvPr>
          <p:cNvSpPr/>
          <p:nvPr/>
        </p:nvSpPr>
        <p:spPr>
          <a:xfrm>
            <a:off x="1591874" y="1868615"/>
            <a:ext cx="3099938" cy="2203726"/>
          </a:xfrm>
          <a:custGeom>
            <a:avLst/>
            <a:gdLst/>
            <a:ahLst/>
            <a:cxnLst/>
            <a:rect l="l" t="t" r="r" b="b"/>
            <a:pathLst>
              <a:path w="3099938" h="2203726">
                <a:moveTo>
                  <a:pt x="1549969" y="0"/>
                </a:moveTo>
                <a:lnTo>
                  <a:pt x="3099938" y="1127686"/>
                </a:lnTo>
                <a:lnTo>
                  <a:pt x="2750797" y="2203726"/>
                </a:lnTo>
                <a:lnTo>
                  <a:pt x="349141" y="2203726"/>
                </a:lnTo>
                <a:lnTo>
                  <a:pt x="0" y="1127686"/>
                </a:lnTo>
                <a:close/>
              </a:path>
            </a:pathLst>
          </a:custGeom>
          <a:gradFill flip="none" rotWithShape="1">
            <a:gsLst>
              <a:gs pos="0">
                <a:schemeClr val="accent3"/>
              </a:gs>
              <a:gs pos="20000">
                <a:schemeClr val="accent3"/>
              </a:gs>
              <a:gs pos="100000">
                <a:schemeClr val="accent3">
                  <a:lumMod val="80000"/>
                  <a:lumOff val="2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3" name="Freeform 11">
            <a:extLst>
              <a:ext uri="{FF2B5EF4-FFF2-40B4-BE49-F238E27FC236}">
                <a16:creationId xmlns:a16="http://schemas.microsoft.com/office/drawing/2014/main" id="{BF315500-6F3C-40BF-A750-88894E9E5031}"/>
              </a:ext>
            </a:extLst>
          </p:cNvPr>
          <p:cNvSpPr/>
          <p:nvPr/>
        </p:nvSpPr>
        <p:spPr>
          <a:xfrm>
            <a:off x="2258493" y="1868615"/>
            <a:ext cx="1766703" cy="641882"/>
          </a:xfrm>
          <a:custGeom>
            <a:avLst/>
            <a:gdLst>
              <a:gd name="connsiteX0" fmla="*/ 647322 w 1308225"/>
              <a:gd name="connsiteY0" fmla="*/ 0 h 475307"/>
              <a:gd name="connsiteX1" fmla="*/ 0 w 1308225"/>
              <a:gd name="connsiteY1" fmla="*/ 475307 h 475307"/>
              <a:gd name="connsiteX2" fmla="*/ 1308225 w 1308225"/>
              <a:gd name="connsiteY2" fmla="*/ 475307 h 475307"/>
              <a:gd name="connsiteX3" fmla="*/ 647322 w 1308225"/>
              <a:gd name="connsiteY3" fmla="*/ 0 h 4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25" h="475307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/>
              </a:gs>
              <a:gs pos="20000">
                <a:schemeClr val="accent3"/>
              </a:gs>
              <a:gs pos="100000">
                <a:schemeClr val="accent3">
                  <a:lumMod val="80000"/>
                  <a:lumOff val="2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A8BFCAB-0720-496B-BB85-F06A13B14008}"/>
              </a:ext>
            </a:extLst>
          </p:cNvPr>
          <p:cNvSpPr txBox="1"/>
          <p:nvPr/>
        </p:nvSpPr>
        <p:spPr>
          <a:xfrm>
            <a:off x="2432775" y="2178133"/>
            <a:ext cx="1418136" cy="338554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" name="Rectangle 13">
            <a:extLst>
              <a:ext uri="{FF2B5EF4-FFF2-40B4-BE49-F238E27FC236}">
                <a16:creationId xmlns:a16="http://schemas.microsoft.com/office/drawing/2014/main" id="{28132337-6057-44A6-A9C8-5E8A56D3680C}"/>
              </a:ext>
            </a:extLst>
          </p:cNvPr>
          <p:cNvSpPr/>
          <p:nvPr/>
        </p:nvSpPr>
        <p:spPr>
          <a:xfrm>
            <a:off x="1080549" y="5060329"/>
            <a:ext cx="4142802" cy="336679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6" name="Rectangle 14">
            <a:extLst>
              <a:ext uri="{FF2B5EF4-FFF2-40B4-BE49-F238E27FC236}">
                <a16:creationId xmlns:a16="http://schemas.microsoft.com/office/drawing/2014/main" id="{AF4C84E0-9F8B-4CFA-88FD-EEFBED24F8B7}"/>
              </a:ext>
            </a:extLst>
          </p:cNvPr>
          <p:cNvSpPr/>
          <p:nvPr/>
        </p:nvSpPr>
        <p:spPr>
          <a:xfrm>
            <a:off x="6958439" y="5060329"/>
            <a:ext cx="4142802" cy="336679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2C9C0EC-159C-44F9-A018-FD611DB599FD}"/>
              </a:ext>
            </a:extLst>
          </p:cNvPr>
          <p:cNvSpPr txBox="1"/>
          <p:nvPr/>
        </p:nvSpPr>
        <p:spPr>
          <a:xfrm>
            <a:off x="1809695" y="2817798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EAFCC6BD-7A83-4B40-B7CB-A2EEA2AE0223}"/>
              </a:ext>
            </a:extLst>
          </p:cNvPr>
          <p:cNvSpPr txBox="1"/>
          <p:nvPr/>
        </p:nvSpPr>
        <p:spPr>
          <a:xfrm>
            <a:off x="7735496" y="2817798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821025B-4EC7-436A-B6DA-3125B3D6B8BA}"/>
              </a:ext>
            </a:extLst>
          </p:cNvPr>
          <p:cNvSpPr txBox="1"/>
          <p:nvPr/>
        </p:nvSpPr>
        <p:spPr>
          <a:xfrm>
            <a:off x="2058495" y="4158026"/>
            <a:ext cx="2176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4D8CC5F-E1D2-4CDD-98BF-E9595820A65E}"/>
              </a:ext>
            </a:extLst>
          </p:cNvPr>
          <p:cNvSpPr txBox="1"/>
          <p:nvPr/>
        </p:nvSpPr>
        <p:spPr>
          <a:xfrm>
            <a:off x="2058495" y="4500695"/>
            <a:ext cx="2176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977A99AA-B5F1-49DC-8BA0-91C492ACF3A5}"/>
              </a:ext>
            </a:extLst>
          </p:cNvPr>
          <p:cNvSpPr txBox="1"/>
          <p:nvPr/>
        </p:nvSpPr>
        <p:spPr>
          <a:xfrm>
            <a:off x="7984568" y="4158026"/>
            <a:ext cx="2176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B0EAF460-4BB6-4EE5-BF56-433A3D1397A4}"/>
              </a:ext>
            </a:extLst>
          </p:cNvPr>
          <p:cNvSpPr txBox="1"/>
          <p:nvPr/>
        </p:nvSpPr>
        <p:spPr>
          <a:xfrm>
            <a:off x="7984568" y="4500695"/>
            <a:ext cx="2176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</a:t>
            </a:r>
          </a:p>
        </p:txBody>
      </p:sp>
      <p:sp>
        <p:nvSpPr>
          <p:cNvPr id="153" name="Left Arrow 21">
            <a:extLst>
              <a:ext uri="{FF2B5EF4-FFF2-40B4-BE49-F238E27FC236}">
                <a16:creationId xmlns:a16="http://schemas.microsoft.com/office/drawing/2014/main" id="{B58D1177-0D02-4D10-AC5A-151BE3170095}"/>
              </a:ext>
            </a:extLst>
          </p:cNvPr>
          <p:cNvSpPr/>
          <p:nvPr/>
        </p:nvSpPr>
        <p:spPr>
          <a:xfrm>
            <a:off x="5407913" y="2517512"/>
            <a:ext cx="1395341" cy="986903"/>
          </a:xfrm>
          <a:prstGeom prst="leftArrow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4" name="Left Arrow 22">
            <a:extLst>
              <a:ext uri="{FF2B5EF4-FFF2-40B4-BE49-F238E27FC236}">
                <a16:creationId xmlns:a16="http://schemas.microsoft.com/office/drawing/2014/main" id="{D8716FCB-095C-4AE3-BDB2-CF6951BF3238}"/>
              </a:ext>
            </a:extLst>
          </p:cNvPr>
          <p:cNvSpPr/>
          <p:nvPr/>
        </p:nvSpPr>
        <p:spPr>
          <a:xfrm rot="10800000">
            <a:off x="5407913" y="3560893"/>
            <a:ext cx="1395341" cy="986903"/>
          </a:xfrm>
          <a:prstGeom prst="leftArrow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194956AF-5203-4B48-9737-40B8AE83995C}"/>
              </a:ext>
            </a:extLst>
          </p:cNvPr>
          <p:cNvSpPr txBox="1"/>
          <p:nvPr/>
        </p:nvSpPr>
        <p:spPr>
          <a:xfrm>
            <a:off x="1136076" y="5107420"/>
            <a:ext cx="4068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5573C09-B60F-4FE2-A917-D91E91DA8E2D}"/>
              </a:ext>
            </a:extLst>
          </p:cNvPr>
          <p:cNvSpPr txBox="1"/>
          <p:nvPr/>
        </p:nvSpPr>
        <p:spPr>
          <a:xfrm>
            <a:off x="1136076" y="5480642"/>
            <a:ext cx="4068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C9FF5C9-B450-409D-9CED-19B49C798940}"/>
              </a:ext>
            </a:extLst>
          </p:cNvPr>
          <p:cNvSpPr txBox="1"/>
          <p:nvPr/>
        </p:nvSpPr>
        <p:spPr>
          <a:xfrm>
            <a:off x="7004545" y="5097350"/>
            <a:ext cx="4068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9E4516D0-60F6-469F-81BF-E9079BB9C3AF}"/>
              </a:ext>
            </a:extLst>
          </p:cNvPr>
          <p:cNvSpPr txBox="1"/>
          <p:nvPr/>
        </p:nvSpPr>
        <p:spPr>
          <a:xfrm>
            <a:off x="7004545" y="5470572"/>
            <a:ext cx="4068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152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2018-05-08T02:28:51Z</dcterms:modified>
</cp:coreProperties>
</file>