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59" name="Rectangle 49">
            <a:extLst>
              <a:ext uri="{FF2B5EF4-FFF2-40B4-BE49-F238E27FC236}">
                <a16:creationId xmlns:a16="http://schemas.microsoft.com/office/drawing/2014/main" id="{02D8FF1C-BB3F-436A-9561-F8F5D0A372F5}"/>
              </a:ext>
            </a:extLst>
          </p:cNvPr>
          <p:cNvSpPr/>
          <p:nvPr/>
        </p:nvSpPr>
        <p:spPr>
          <a:xfrm>
            <a:off x="0" y="5482065"/>
            <a:ext cx="12192000" cy="1110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60" name="Group 4">
            <a:extLst>
              <a:ext uri="{FF2B5EF4-FFF2-40B4-BE49-F238E27FC236}">
                <a16:creationId xmlns:a16="http://schemas.microsoft.com/office/drawing/2014/main" id="{C4F452DA-9326-4F0C-AD31-C1FDD93320A5}"/>
              </a:ext>
            </a:extLst>
          </p:cNvPr>
          <p:cNvGrpSpPr/>
          <p:nvPr/>
        </p:nvGrpSpPr>
        <p:grpSpPr>
          <a:xfrm>
            <a:off x="2279578" y="5597505"/>
            <a:ext cx="7705405" cy="905474"/>
            <a:chOff x="755577" y="5632673"/>
            <a:chExt cx="7705405" cy="905474"/>
          </a:xfrm>
        </p:grpSpPr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20E53DAC-7C65-4F0A-A7BB-57EF124FD54C}"/>
                </a:ext>
              </a:extLst>
            </p:cNvPr>
            <p:cNvSpPr txBox="1"/>
            <p:nvPr/>
          </p:nvSpPr>
          <p:spPr>
            <a:xfrm>
              <a:off x="755577" y="5632673"/>
              <a:ext cx="769490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6B7F3CE3-0688-4E80-BA06-89D504CB00A6}"/>
                </a:ext>
              </a:extLst>
            </p:cNvPr>
            <p:cNvSpPr txBox="1"/>
            <p:nvPr/>
          </p:nvSpPr>
          <p:spPr>
            <a:xfrm>
              <a:off x="766073" y="5891816"/>
              <a:ext cx="769490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You can simply impress your audience and add a unique zing</a:t>
              </a:r>
            </a:p>
          </p:txBody>
        </p:sp>
      </p:grpSp>
      <p:grpSp>
        <p:nvGrpSpPr>
          <p:cNvPr id="163" name="Group 5">
            <a:extLst>
              <a:ext uri="{FF2B5EF4-FFF2-40B4-BE49-F238E27FC236}">
                <a16:creationId xmlns:a16="http://schemas.microsoft.com/office/drawing/2014/main" id="{A933937F-BDCD-4953-BEDE-E18FFA98F9CA}"/>
              </a:ext>
            </a:extLst>
          </p:cNvPr>
          <p:cNvGrpSpPr/>
          <p:nvPr/>
        </p:nvGrpSpPr>
        <p:grpSpPr>
          <a:xfrm>
            <a:off x="919645" y="1802040"/>
            <a:ext cx="2265897" cy="3493346"/>
            <a:chOff x="354008" y="1494309"/>
            <a:chExt cx="2016224" cy="3648405"/>
          </a:xfrm>
        </p:grpSpPr>
        <p:sp>
          <p:nvSpPr>
            <p:cNvPr id="164" name="Rectangle 18">
              <a:extLst>
                <a:ext uri="{FF2B5EF4-FFF2-40B4-BE49-F238E27FC236}">
                  <a16:creationId xmlns:a16="http://schemas.microsoft.com/office/drawing/2014/main" id="{BAF84AA9-6505-4C99-A834-73A9849765BD}"/>
                </a:ext>
              </a:extLst>
            </p:cNvPr>
            <p:cNvSpPr/>
            <p:nvPr/>
          </p:nvSpPr>
          <p:spPr>
            <a:xfrm>
              <a:off x="354008" y="1494309"/>
              <a:ext cx="2016224" cy="364840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5" name="Rectangle 2">
              <a:extLst>
                <a:ext uri="{FF2B5EF4-FFF2-40B4-BE49-F238E27FC236}">
                  <a16:creationId xmlns:a16="http://schemas.microsoft.com/office/drawing/2014/main" id="{D19C6D98-6E9D-451B-BAEA-FA3C71D776DB}"/>
                </a:ext>
              </a:extLst>
            </p:cNvPr>
            <p:cNvSpPr/>
            <p:nvPr/>
          </p:nvSpPr>
          <p:spPr>
            <a:xfrm>
              <a:off x="354008" y="1494309"/>
              <a:ext cx="2016224" cy="1484482"/>
            </a:xfrm>
            <a:custGeom>
              <a:avLst/>
              <a:gdLst/>
              <a:ahLst/>
              <a:cxnLst/>
              <a:rect l="l" t="t" r="r" b="b"/>
              <a:pathLst>
                <a:path w="2016224" h="1008112">
                  <a:moveTo>
                    <a:pt x="0" y="0"/>
                  </a:moveTo>
                  <a:lnTo>
                    <a:pt x="2016224" y="0"/>
                  </a:lnTo>
                  <a:lnTo>
                    <a:pt x="2016224" y="792088"/>
                  </a:lnTo>
                  <a:lnTo>
                    <a:pt x="1008112" y="1008112"/>
                  </a:lnTo>
                  <a:lnTo>
                    <a:pt x="0" y="79208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66" name="Group 9">
            <a:extLst>
              <a:ext uri="{FF2B5EF4-FFF2-40B4-BE49-F238E27FC236}">
                <a16:creationId xmlns:a16="http://schemas.microsoft.com/office/drawing/2014/main" id="{C24E474A-5C26-40A9-8026-94BC74702B68}"/>
              </a:ext>
            </a:extLst>
          </p:cNvPr>
          <p:cNvGrpSpPr/>
          <p:nvPr/>
        </p:nvGrpSpPr>
        <p:grpSpPr>
          <a:xfrm>
            <a:off x="1107163" y="1883617"/>
            <a:ext cx="1890861" cy="1085240"/>
            <a:chOff x="414983" y="1575888"/>
            <a:chExt cx="1890861" cy="1085240"/>
          </a:xfrm>
        </p:grpSpPr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D28AEA80-8998-403A-90D2-EB7B3D5B9C35}"/>
                </a:ext>
              </a:extLst>
            </p:cNvPr>
            <p:cNvSpPr txBox="1"/>
            <p:nvPr/>
          </p:nvSpPr>
          <p:spPr>
            <a:xfrm>
              <a:off x="414983" y="1575888"/>
              <a:ext cx="189086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033CAB6E-F435-4538-8B27-76946D910BA1}"/>
                </a:ext>
              </a:extLst>
            </p:cNvPr>
            <p:cNvSpPr txBox="1"/>
            <p:nvPr/>
          </p:nvSpPr>
          <p:spPr>
            <a:xfrm>
              <a:off x="414984" y="1830130"/>
              <a:ext cx="1890860" cy="830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69" name="Group 15">
            <a:extLst>
              <a:ext uri="{FF2B5EF4-FFF2-40B4-BE49-F238E27FC236}">
                <a16:creationId xmlns:a16="http://schemas.microsoft.com/office/drawing/2014/main" id="{4DB60157-C1FA-45B6-8833-AA343B897B5E}"/>
              </a:ext>
            </a:extLst>
          </p:cNvPr>
          <p:cNvGrpSpPr/>
          <p:nvPr/>
        </p:nvGrpSpPr>
        <p:grpSpPr>
          <a:xfrm>
            <a:off x="1107163" y="4043090"/>
            <a:ext cx="1890861" cy="1085241"/>
            <a:chOff x="418411" y="3902414"/>
            <a:chExt cx="1890861" cy="1085241"/>
          </a:xfrm>
        </p:grpSpPr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890E5408-00A8-4C36-ABD6-8E5D4402A3D4}"/>
                </a:ext>
              </a:extLst>
            </p:cNvPr>
            <p:cNvSpPr txBox="1"/>
            <p:nvPr/>
          </p:nvSpPr>
          <p:spPr>
            <a:xfrm>
              <a:off x="418411" y="3902414"/>
              <a:ext cx="189086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D69241A7-4927-4855-8A3E-6C690514139F}"/>
                </a:ext>
              </a:extLst>
            </p:cNvPr>
            <p:cNvSpPr txBox="1"/>
            <p:nvPr/>
          </p:nvSpPr>
          <p:spPr>
            <a:xfrm>
              <a:off x="418412" y="4156658"/>
              <a:ext cx="18908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2" name="Group 6">
            <a:extLst>
              <a:ext uri="{FF2B5EF4-FFF2-40B4-BE49-F238E27FC236}">
                <a16:creationId xmlns:a16="http://schemas.microsoft.com/office/drawing/2014/main" id="{54F307A2-2764-4D10-889E-94E07418E536}"/>
              </a:ext>
            </a:extLst>
          </p:cNvPr>
          <p:cNvGrpSpPr/>
          <p:nvPr/>
        </p:nvGrpSpPr>
        <p:grpSpPr>
          <a:xfrm>
            <a:off x="3612112" y="1802040"/>
            <a:ext cx="2265897" cy="3493346"/>
            <a:chOff x="2483768" y="1494309"/>
            <a:chExt cx="2016224" cy="3648405"/>
          </a:xfrm>
        </p:grpSpPr>
        <p:sp>
          <p:nvSpPr>
            <p:cNvPr id="173" name="Rectangle 21">
              <a:extLst>
                <a:ext uri="{FF2B5EF4-FFF2-40B4-BE49-F238E27FC236}">
                  <a16:creationId xmlns:a16="http://schemas.microsoft.com/office/drawing/2014/main" id="{4FB66D45-4DAA-459D-9111-6832E6B01577}"/>
                </a:ext>
              </a:extLst>
            </p:cNvPr>
            <p:cNvSpPr/>
            <p:nvPr/>
          </p:nvSpPr>
          <p:spPr>
            <a:xfrm>
              <a:off x="2483768" y="1494309"/>
              <a:ext cx="2016224" cy="364840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4" name="Rectangle 2">
              <a:extLst>
                <a:ext uri="{FF2B5EF4-FFF2-40B4-BE49-F238E27FC236}">
                  <a16:creationId xmlns:a16="http://schemas.microsoft.com/office/drawing/2014/main" id="{E36A90A4-0855-468C-93BA-C2CB14AE43A0}"/>
                </a:ext>
              </a:extLst>
            </p:cNvPr>
            <p:cNvSpPr/>
            <p:nvPr/>
          </p:nvSpPr>
          <p:spPr>
            <a:xfrm>
              <a:off x="2483768" y="1494309"/>
              <a:ext cx="2016224" cy="1484482"/>
            </a:xfrm>
            <a:custGeom>
              <a:avLst/>
              <a:gdLst/>
              <a:ahLst/>
              <a:cxnLst/>
              <a:rect l="l" t="t" r="r" b="b"/>
              <a:pathLst>
                <a:path w="2016224" h="1008112">
                  <a:moveTo>
                    <a:pt x="0" y="0"/>
                  </a:moveTo>
                  <a:lnTo>
                    <a:pt x="2016224" y="0"/>
                  </a:lnTo>
                  <a:lnTo>
                    <a:pt x="2016224" y="792088"/>
                  </a:lnTo>
                  <a:lnTo>
                    <a:pt x="1008112" y="1008112"/>
                  </a:lnTo>
                  <a:lnTo>
                    <a:pt x="0" y="7920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75" name="Group 10">
            <a:extLst>
              <a:ext uri="{FF2B5EF4-FFF2-40B4-BE49-F238E27FC236}">
                <a16:creationId xmlns:a16="http://schemas.microsoft.com/office/drawing/2014/main" id="{9A41C23B-C0C9-4F16-9522-ABD096081C45}"/>
              </a:ext>
            </a:extLst>
          </p:cNvPr>
          <p:cNvGrpSpPr/>
          <p:nvPr/>
        </p:nvGrpSpPr>
        <p:grpSpPr>
          <a:xfrm>
            <a:off x="3799630" y="1883617"/>
            <a:ext cx="1890861" cy="1085240"/>
            <a:chOff x="2544743" y="1575888"/>
            <a:chExt cx="1890861" cy="1085240"/>
          </a:xfrm>
        </p:grpSpPr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9E58B29A-CFDF-4D19-ABE7-6AA7AE5E82FC}"/>
                </a:ext>
              </a:extLst>
            </p:cNvPr>
            <p:cNvSpPr txBox="1"/>
            <p:nvPr/>
          </p:nvSpPr>
          <p:spPr>
            <a:xfrm>
              <a:off x="2544743" y="1575888"/>
              <a:ext cx="189086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26E1F3CE-2609-4102-905E-206CFE4938F7}"/>
                </a:ext>
              </a:extLst>
            </p:cNvPr>
            <p:cNvSpPr txBox="1"/>
            <p:nvPr/>
          </p:nvSpPr>
          <p:spPr>
            <a:xfrm>
              <a:off x="2544744" y="1830130"/>
              <a:ext cx="1890860" cy="830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8" name="Group 19">
            <a:extLst>
              <a:ext uri="{FF2B5EF4-FFF2-40B4-BE49-F238E27FC236}">
                <a16:creationId xmlns:a16="http://schemas.microsoft.com/office/drawing/2014/main" id="{940B04BA-3A4B-4337-BDDC-6C8EB8DAD455}"/>
              </a:ext>
            </a:extLst>
          </p:cNvPr>
          <p:cNvGrpSpPr/>
          <p:nvPr/>
        </p:nvGrpSpPr>
        <p:grpSpPr>
          <a:xfrm>
            <a:off x="3799630" y="4043090"/>
            <a:ext cx="1890861" cy="1085241"/>
            <a:chOff x="2548171" y="3902414"/>
            <a:chExt cx="1890861" cy="1085241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AF87756D-F9A9-41C0-9EFD-DD8B5970C238}"/>
                </a:ext>
              </a:extLst>
            </p:cNvPr>
            <p:cNvSpPr txBox="1"/>
            <p:nvPr/>
          </p:nvSpPr>
          <p:spPr>
            <a:xfrm>
              <a:off x="2548171" y="3902414"/>
              <a:ext cx="189086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5ED96CBC-AA31-492D-A257-7AA45027B031}"/>
                </a:ext>
              </a:extLst>
            </p:cNvPr>
            <p:cNvSpPr txBox="1"/>
            <p:nvPr/>
          </p:nvSpPr>
          <p:spPr>
            <a:xfrm>
              <a:off x="2548172" y="4156658"/>
              <a:ext cx="18908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1" name="Group 7">
            <a:extLst>
              <a:ext uri="{FF2B5EF4-FFF2-40B4-BE49-F238E27FC236}">
                <a16:creationId xmlns:a16="http://schemas.microsoft.com/office/drawing/2014/main" id="{7B8C5763-0CC8-49C2-B250-95E004926812}"/>
              </a:ext>
            </a:extLst>
          </p:cNvPr>
          <p:cNvGrpSpPr/>
          <p:nvPr/>
        </p:nvGrpSpPr>
        <p:grpSpPr>
          <a:xfrm>
            <a:off x="6304579" y="1802040"/>
            <a:ext cx="2265897" cy="3493346"/>
            <a:chOff x="4613528" y="1494309"/>
            <a:chExt cx="2016224" cy="3648405"/>
          </a:xfrm>
        </p:grpSpPr>
        <p:sp>
          <p:nvSpPr>
            <p:cNvPr id="182" name="Rectangle 30">
              <a:extLst>
                <a:ext uri="{FF2B5EF4-FFF2-40B4-BE49-F238E27FC236}">
                  <a16:creationId xmlns:a16="http://schemas.microsoft.com/office/drawing/2014/main" id="{85272976-2542-4B73-A661-1AB6E6A8EE63}"/>
                </a:ext>
              </a:extLst>
            </p:cNvPr>
            <p:cNvSpPr/>
            <p:nvPr/>
          </p:nvSpPr>
          <p:spPr>
            <a:xfrm>
              <a:off x="4613528" y="1494309"/>
              <a:ext cx="2016224" cy="364840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3" name="Rectangle 2">
              <a:extLst>
                <a:ext uri="{FF2B5EF4-FFF2-40B4-BE49-F238E27FC236}">
                  <a16:creationId xmlns:a16="http://schemas.microsoft.com/office/drawing/2014/main" id="{51C46E88-52F9-45D8-B086-997BC2DEDCF8}"/>
                </a:ext>
              </a:extLst>
            </p:cNvPr>
            <p:cNvSpPr/>
            <p:nvPr/>
          </p:nvSpPr>
          <p:spPr>
            <a:xfrm>
              <a:off x="4613528" y="1494309"/>
              <a:ext cx="2016224" cy="1484482"/>
            </a:xfrm>
            <a:custGeom>
              <a:avLst/>
              <a:gdLst/>
              <a:ahLst/>
              <a:cxnLst/>
              <a:rect l="l" t="t" r="r" b="b"/>
              <a:pathLst>
                <a:path w="2016224" h="1008112">
                  <a:moveTo>
                    <a:pt x="0" y="0"/>
                  </a:moveTo>
                  <a:lnTo>
                    <a:pt x="2016224" y="0"/>
                  </a:lnTo>
                  <a:lnTo>
                    <a:pt x="2016224" y="792088"/>
                  </a:lnTo>
                  <a:lnTo>
                    <a:pt x="1008112" y="1008112"/>
                  </a:lnTo>
                  <a:lnTo>
                    <a:pt x="0" y="7920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84" name="Group 13">
            <a:extLst>
              <a:ext uri="{FF2B5EF4-FFF2-40B4-BE49-F238E27FC236}">
                <a16:creationId xmlns:a16="http://schemas.microsoft.com/office/drawing/2014/main" id="{9D5A801E-156D-4092-9FAA-A1C77EDE0AB3}"/>
              </a:ext>
            </a:extLst>
          </p:cNvPr>
          <p:cNvGrpSpPr/>
          <p:nvPr/>
        </p:nvGrpSpPr>
        <p:grpSpPr>
          <a:xfrm>
            <a:off x="6492097" y="1883617"/>
            <a:ext cx="1890861" cy="1085240"/>
            <a:chOff x="4674503" y="1575888"/>
            <a:chExt cx="1890861" cy="1085240"/>
          </a:xfrm>
        </p:grpSpPr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097D63AA-5DC3-4237-B495-C4CBF3ADC6A3}"/>
                </a:ext>
              </a:extLst>
            </p:cNvPr>
            <p:cNvSpPr txBox="1"/>
            <p:nvPr/>
          </p:nvSpPr>
          <p:spPr>
            <a:xfrm>
              <a:off x="4674503" y="1575888"/>
              <a:ext cx="189086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66D6BBD0-B928-4D43-A067-1D8628514853}"/>
                </a:ext>
              </a:extLst>
            </p:cNvPr>
            <p:cNvSpPr txBox="1"/>
            <p:nvPr/>
          </p:nvSpPr>
          <p:spPr>
            <a:xfrm>
              <a:off x="4674504" y="1830130"/>
              <a:ext cx="1890860" cy="830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7" name="Group 20">
            <a:extLst>
              <a:ext uri="{FF2B5EF4-FFF2-40B4-BE49-F238E27FC236}">
                <a16:creationId xmlns:a16="http://schemas.microsoft.com/office/drawing/2014/main" id="{7C29CCE1-3FD6-4707-948D-EAE38B35D995}"/>
              </a:ext>
            </a:extLst>
          </p:cNvPr>
          <p:cNvGrpSpPr/>
          <p:nvPr/>
        </p:nvGrpSpPr>
        <p:grpSpPr>
          <a:xfrm>
            <a:off x="6492097" y="4043090"/>
            <a:ext cx="1890861" cy="1085241"/>
            <a:chOff x="4677931" y="3902414"/>
            <a:chExt cx="1890861" cy="1085241"/>
          </a:xfrm>
        </p:grpSpPr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DA99DE88-512A-4206-96CF-C9FFFDE7E51B}"/>
                </a:ext>
              </a:extLst>
            </p:cNvPr>
            <p:cNvSpPr txBox="1"/>
            <p:nvPr/>
          </p:nvSpPr>
          <p:spPr>
            <a:xfrm>
              <a:off x="4677931" y="3902414"/>
              <a:ext cx="189086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91327B07-3B8C-43E1-904C-99AED443DF2F}"/>
                </a:ext>
              </a:extLst>
            </p:cNvPr>
            <p:cNvSpPr txBox="1"/>
            <p:nvPr/>
          </p:nvSpPr>
          <p:spPr>
            <a:xfrm>
              <a:off x="4677932" y="4156658"/>
              <a:ext cx="18908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0" name="Group 8">
            <a:extLst>
              <a:ext uri="{FF2B5EF4-FFF2-40B4-BE49-F238E27FC236}">
                <a16:creationId xmlns:a16="http://schemas.microsoft.com/office/drawing/2014/main" id="{D5B4E50D-DD02-4439-B3D3-2809D61BE77F}"/>
              </a:ext>
            </a:extLst>
          </p:cNvPr>
          <p:cNvGrpSpPr/>
          <p:nvPr/>
        </p:nvGrpSpPr>
        <p:grpSpPr>
          <a:xfrm>
            <a:off x="8997047" y="1802040"/>
            <a:ext cx="2265897" cy="3493346"/>
            <a:chOff x="6743288" y="1494309"/>
            <a:chExt cx="2016224" cy="3648405"/>
          </a:xfrm>
        </p:grpSpPr>
        <p:sp>
          <p:nvSpPr>
            <p:cNvPr id="191" name="Rectangle 39">
              <a:extLst>
                <a:ext uri="{FF2B5EF4-FFF2-40B4-BE49-F238E27FC236}">
                  <a16:creationId xmlns:a16="http://schemas.microsoft.com/office/drawing/2014/main" id="{D0816C3F-859A-4CFD-A03F-5CB9A6B548FF}"/>
                </a:ext>
              </a:extLst>
            </p:cNvPr>
            <p:cNvSpPr/>
            <p:nvPr/>
          </p:nvSpPr>
          <p:spPr>
            <a:xfrm>
              <a:off x="6743288" y="1494309"/>
              <a:ext cx="2016224" cy="364840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2" name="Rectangle 2">
              <a:extLst>
                <a:ext uri="{FF2B5EF4-FFF2-40B4-BE49-F238E27FC236}">
                  <a16:creationId xmlns:a16="http://schemas.microsoft.com/office/drawing/2014/main" id="{6DED8125-FA35-4DDF-8995-37393635FFAA}"/>
                </a:ext>
              </a:extLst>
            </p:cNvPr>
            <p:cNvSpPr/>
            <p:nvPr/>
          </p:nvSpPr>
          <p:spPr>
            <a:xfrm>
              <a:off x="6743288" y="1494309"/>
              <a:ext cx="2016224" cy="1484482"/>
            </a:xfrm>
            <a:custGeom>
              <a:avLst/>
              <a:gdLst/>
              <a:ahLst/>
              <a:cxnLst/>
              <a:rect l="l" t="t" r="r" b="b"/>
              <a:pathLst>
                <a:path w="2016224" h="1008112">
                  <a:moveTo>
                    <a:pt x="0" y="0"/>
                  </a:moveTo>
                  <a:lnTo>
                    <a:pt x="2016224" y="0"/>
                  </a:lnTo>
                  <a:lnTo>
                    <a:pt x="2016224" y="792088"/>
                  </a:lnTo>
                  <a:lnTo>
                    <a:pt x="1008112" y="1008112"/>
                  </a:lnTo>
                  <a:lnTo>
                    <a:pt x="0" y="79208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3" name="Group 14">
            <a:extLst>
              <a:ext uri="{FF2B5EF4-FFF2-40B4-BE49-F238E27FC236}">
                <a16:creationId xmlns:a16="http://schemas.microsoft.com/office/drawing/2014/main" id="{39508DE9-84AB-4F12-932B-77804A70059A}"/>
              </a:ext>
            </a:extLst>
          </p:cNvPr>
          <p:cNvGrpSpPr/>
          <p:nvPr/>
        </p:nvGrpSpPr>
        <p:grpSpPr>
          <a:xfrm>
            <a:off x="9184565" y="1883617"/>
            <a:ext cx="1890861" cy="1085240"/>
            <a:chOff x="6804263" y="1575888"/>
            <a:chExt cx="1890861" cy="1085240"/>
          </a:xfrm>
        </p:grpSpPr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9D41F5EA-4AAF-40D2-9069-7832B7FE8412}"/>
                </a:ext>
              </a:extLst>
            </p:cNvPr>
            <p:cNvSpPr txBox="1"/>
            <p:nvPr/>
          </p:nvSpPr>
          <p:spPr>
            <a:xfrm>
              <a:off x="6804263" y="1575888"/>
              <a:ext cx="189086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4A4CA045-A87F-4C73-B5C4-B702A48C85A6}"/>
                </a:ext>
              </a:extLst>
            </p:cNvPr>
            <p:cNvSpPr txBox="1"/>
            <p:nvPr/>
          </p:nvSpPr>
          <p:spPr>
            <a:xfrm>
              <a:off x="6804264" y="1830130"/>
              <a:ext cx="1890860" cy="830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96" name="Group 23">
            <a:extLst>
              <a:ext uri="{FF2B5EF4-FFF2-40B4-BE49-F238E27FC236}">
                <a16:creationId xmlns:a16="http://schemas.microsoft.com/office/drawing/2014/main" id="{50D33B4D-DEA1-4320-B99B-A6FFFCDA999F}"/>
              </a:ext>
            </a:extLst>
          </p:cNvPr>
          <p:cNvGrpSpPr/>
          <p:nvPr/>
        </p:nvGrpSpPr>
        <p:grpSpPr>
          <a:xfrm>
            <a:off x="9184565" y="4043090"/>
            <a:ext cx="1890861" cy="1085241"/>
            <a:chOff x="6807691" y="3902414"/>
            <a:chExt cx="1890861" cy="1085241"/>
          </a:xfrm>
        </p:grpSpPr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94493267-19F1-4102-B360-CD1955B813C8}"/>
                </a:ext>
              </a:extLst>
            </p:cNvPr>
            <p:cNvSpPr txBox="1"/>
            <p:nvPr/>
          </p:nvSpPr>
          <p:spPr>
            <a:xfrm>
              <a:off x="6807691" y="3902414"/>
              <a:ext cx="189086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6673EA07-F9FA-4504-8298-6A5F89349598}"/>
                </a:ext>
              </a:extLst>
            </p:cNvPr>
            <p:cNvSpPr txBox="1"/>
            <p:nvPr/>
          </p:nvSpPr>
          <p:spPr>
            <a:xfrm>
              <a:off x="6807692" y="4156658"/>
              <a:ext cx="18908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99" name="Isosceles Triangle 51">
            <a:extLst>
              <a:ext uri="{FF2B5EF4-FFF2-40B4-BE49-F238E27FC236}">
                <a16:creationId xmlns:a16="http://schemas.microsoft.com/office/drawing/2014/main" id="{7D66B999-54C4-4BA5-A57F-9CB1CA739441}"/>
              </a:ext>
            </a:extLst>
          </p:cNvPr>
          <p:cNvSpPr/>
          <p:nvPr/>
        </p:nvSpPr>
        <p:spPr>
          <a:xfrm>
            <a:off x="4544971" y="3519555"/>
            <a:ext cx="387637" cy="284256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0" name="Rounded Rectangle 27">
            <a:extLst>
              <a:ext uri="{FF2B5EF4-FFF2-40B4-BE49-F238E27FC236}">
                <a16:creationId xmlns:a16="http://schemas.microsoft.com/office/drawing/2014/main" id="{ED15A5A1-01AF-492B-926A-0D331C69D999}"/>
              </a:ext>
            </a:extLst>
          </p:cNvPr>
          <p:cNvSpPr/>
          <p:nvPr/>
        </p:nvSpPr>
        <p:spPr>
          <a:xfrm>
            <a:off x="1876396" y="3506834"/>
            <a:ext cx="403182" cy="309698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1" name="Rounded Rectangle 7">
            <a:extLst>
              <a:ext uri="{FF2B5EF4-FFF2-40B4-BE49-F238E27FC236}">
                <a16:creationId xmlns:a16="http://schemas.microsoft.com/office/drawing/2014/main" id="{3B79574E-7A93-423B-B101-B130F2F49007}"/>
              </a:ext>
            </a:extLst>
          </p:cNvPr>
          <p:cNvSpPr/>
          <p:nvPr/>
        </p:nvSpPr>
        <p:spPr>
          <a:xfrm>
            <a:off x="10036557" y="3484810"/>
            <a:ext cx="409910" cy="353747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2" name="Round Same Side Corner Rectangle 36">
            <a:extLst>
              <a:ext uri="{FF2B5EF4-FFF2-40B4-BE49-F238E27FC236}">
                <a16:creationId xmlns:a16="http://schemas.microsoft.com/office/drawing/2014/main" id="{DB439B2E-EB3B-47DF-85FC-556E14527B08}"/>
              </a:ext>
            </a:extLst>
          </p:cNvPr>
          <p:cNvSpPr/>
          <p:nvPr/>
        </p:nvSpPr>
        <p:spPr>
          <a:xfrm>
            <a:off x="7244674" y="3497038"/>
            <a:ext cx="416499" cy="329291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11229</TotalTime>
  <Words>156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2018-05-08T02:30:09Z</dcterms:modified>
</cp:coreProperties>
</file>