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0" name="Group 3">
            <a:extLst>
              <a:ext uri="{FF2B5EF4-FFF2-40B4-BE49-F238E27FC236}">
                <a16:creationId xmlns:a16="http://schemas.microsoft.com/office/drawing/2014/main" id="{47027C1A-3E93-405C-8BD1-0B1771803470}"/>
              </a:ext>
            </a:extLst>
          </p:cNvPr>
          <p:cNvGrpSpPr/>
          <p:nvPr/>
        </p:nvGrpSpPr>
        <p:grpSpPr>
          <a:xfrm>
            <a:off x="5472806" y="1907813"/>
            <a:ext cx="1221520" cy="4254294"/>
            <a:chOff x="974216" y="2018049"/>
            <a:chExt cx="1049256" cy="3654335"/>
          </a:xfrm>
        </p:grpSpPr>
        <p:sp>
          <p:nvSpPr>
            <p:cNvPr id="121" name="Pentagon 4">
              <a:extLst>
                <a:ext uri="{FF2B5EF4-FFF2-40B4-BE49-F238E27FC236}">
                  <a16:creationId xmlns:a16="http://schemas.microsoft.com/office/drawing/2014/main" id="{E7C58E5E-B474-4387-A82C-69DB0474D14C}"/>
                </a:ext>
              </a:extLst>
            </p:cNvPr>
            <p:cNvSpPr/>
            <p:nvPr/>
          </p:nvSpPr>
          <p:spPr>
            <a:xfrm rot="5400000">
              <a:off x="922780" y="4571692"/>
              <a:ext cx="1152128" cy="1049256"/>
            </a:xfrm>
            <a:prstGeom prst="homePlate">
              <a:avLst>
                <a:gd name="adj" fmla="val 4101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Pentagon 5">
              <a:extLst>
                <a:ext uri="{FF2B5EF4-FFF2-40B4-BE49-F238E27FC236}">
                  <a16:creationId xmlns:a16="http://schemas.microsoft.com/office/drawing/2014/main" id="{456AE762-270B-4692-986B-F003E61BFA08}"/>
                </a:ext>
              </a:extLst>
            </p:cNvPr>
            <p:cNvSpPr/>
            <p:nvPr/>
          </p:nvSpPr>
          <p:spPr>
            <a:xfrm rot="5400000">
              <a:off x="922780" y="3737623"/>
              <a:ext cx="1152128" cy="1049256"/>
            </a:xfrm>
            <a:prstGeom prst="homePlate">
              <a:avLst>
                <a:gd name="adj" fmla="val 4101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Pentagon 6">
              <a:extLst>
                <a:ext uri="{FF2B5EF4-FFF2-40B4-BE49-F238E27FC236}">
                  <a16:creationId xmlns:a16="http://schemas.microsoft.com/office/drawing/2014/main" id="{EF5BB05F-3EB0-4404-8C95-BBD1A87D9082}"/>
                </a:ext>
              </a:extLst>
            </p:cNvPr>
            <p:cNvSpPr/>
            <p:nvPr/>
          </p:nvSpPr>
          <p:spPr>
            <a:xfrm rot="5400000">
              <a:off x="922780" y="2903554"/>
              <a:ext cx="1152128" cy="1049256"/>
            </a:xfrm>
            <a:prstGeom prst="homePlate">
              <a:avLst>
                <a:gd name="adj" fmla="val 4101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Pentagon 7">
              <a:extLst>
                <a:ext uri="{FF2B5EF4-FFF2-40B4-BE49-F238E27FC236}">
                  <a16:creationId xmlns:a16="http://schemas.microsoft.com/office/drawing/2014/main" id="{672D4806-A291-4C33-A690-3D94AD70EFCE}"/>
                </a:ext>
              </a:extLst>
            </p:cNvPr>
            <p:cNvSpPr/>
            <p:nvPr/>
          </p:nvSpPr>
          <p:spPr>
            <a:xfrm rot="5400000">
              <a:off x="922780" y="2069485"/>
              <a:ext cx="1152128" cy="1049256"/>
            </a:xfrm>
            <a:prstGeom prst="homePlate">
              <a:avLst>
                <a:gd name="adj" fmla="val 41016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5" name="Group 8">
            <a:extLst>
              <a:ext uri="{FF2B5EF4-FFF2-40B4-BE49-F238E27FC236}">
                <a16:creationId xmlns:a16="http://schemas.microsoft.com/office/drawing/2014/main" id="{C9A45E0B-0557-4792-8F99-D725D59351F1}"/>
              </a:ext>
            </a:extLst>
          </p:cNvPr>
          <p:cNvGrpSpPr/>
          <p:nvPr/>
        </p:nvGrpSpPr>
        <p:grpSpPr>
          <a:xfrm>
            <a:off x="5587367" y="2236619"/>
            <a:ext cx="992401" cy="670881"/>
            <a:chOff x="4063366" y="1653624"/>
            <a:chExt cx="992401" cy="670881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04C471FB-19FD-4783-871D-C9E10E3D9B63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7" name="Rectangle 10">
              <a:extLst>
                <a:ext uri="{FF2B5EF4-FFF2-40B4-BE49-F238E27FC236}">
                  <a16:creationId xmlns:a16="http://schemas.microsoft.com/office/drawing/2014/main" id="{6A925E01-BEF4-45BC-8A5A-C4D0DFDE7A07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8" name="Group 11">
            <a:extLst>
              <a:ext uri="{FF2B5EF4-FFF2-40B4-BE49-F238E27FC236}">
                <a16:creationId xmlns:a16="http://schemas.microsoft.com/office/drawing/2014/main" id="{5577EEB3-6275-436F-9BBD-485A2857EADC}"/>
              </a:ext>
            </a:extLst>
          </p:cNvPr>
          <p:cNvGrpSpPr/>
          <p:nvPr/>
        </p:nvGrpSpPr>
        <p:grpSpPr>
          <a:xfrm>
            <a:off x="5587365" y="3225160"/>
            <a:ext cx="992401" cy="670881"/>
            <a:chOff x="4063366" y="1653624"/>
            <a:chExt cx="992401" cy="670881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B9896E7-1AE8-4844-B00A-40050AB95122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" name="Rectangle 13">
              <a:extLst>
                <a:ext uri="{FF2B5EF4-FFF2-40B4-BE49-F238E27FC236}">
                  <a16:creationId xmlns:a16="http://schemas.microsoft.com/office/drawing/2014/main" id="{3F1AA5C0-31BD-4E17-8CCE-CDAA23AC886D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4">
            <a:extLst>
              <a:ext uri="{FF2B5EF4-FFF2-40B4-BE49-F238E27FC236}">
                <a16:creationId xmlns:a16="http://schemas.microsoft.com/office/drawing/2014/main" id="{160615F0-BF9D-4A65-B09C-D7A68A46232E}"/>
              </a:ext>
            </a:extLst>
          </p:cNvPr>
          <p:cNvGrpSpPr/>
          <p:nvPr/>
        </p:nvGrpSpPr>
        <p:grpSpPr>
          <a:xfrm>
            <a:off x="5587367" y="4213701"/>
            <a:ext cx="992401" cy="670881"/>
            <a:chOff x="4063366" y="1653624"/>
            <a:chExt cx="992401" cy="670881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20F6904A-B67C-476F-88B4-35062B20A4D2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Rectangle 16">
              <a:extLst>
                <a:ext uri="{FF2B5EF4-FFF2-40B4-BE49-F238E27FC236}">
                  <a16:creationId xmlns:a16="http://schemas.microsoft.com/office/drawing/2014/main" id="{476CB491-0FFE-4519-B141-1CC85E0FB96A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7">
            <a:extLst>
              <a:ext uri="{FF2B5EF4-FFF2-40B4-BE49-F238E27FC236}">
                <a16:creationId xmlns:a16="http://schemas.microsoft.com/office/drawing/2014/main" id="{FA923242-6F79-4AD8-9FF1-44B2A02E7805}"/>
              </a:ext>
            </a:extLst>
          </p:cNvPr>
          <p:cNvGrpSpPr/>
          <p:nvPr/>
        </p:nvGrpSpPr>
        <p:grpSpPr>
          <a:xfrm>
            <a:off x="5587367" y="5202243"/>
            <a:ext cx="992401" cy="670881"/>
            <a:chOff x="4063366" y="1653624"/>
            <a:chExt cx="992401" cy="670881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D21A107D-1504-45CF-AE42-102D8D75E8B7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6" name="Rectangle 19">
              <a:extLst>
                <a:ext uri="{FF2B5EF4-FFF2-40B4-BE49-F238E27FC236}">
                  <a16:creationId xmlns:a16="http://schemas.microsoft.com/office/drawing/2014/main" id="{0CB6964C-8B20-4E3D-B932-A10E802EAD8C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24">
            <a:extLst>
              <a:ext uri="{FF2B5EF4-FFF2-40B4-BE49-F238E27FC236}">
                <a16:creationId xmlns:a16="http://schemas.microsoft.com/office/drawing/2014/main" id="{282CD93D-887F-46D3-AD42-4E9C10035055}"/>
              </a:ext>
            </a:extLst>
          </p:cNvPr>
          <p:cNvGrpSpPr/>
          <p:nvPr/>
        </p:nvGrpSpPr>
        <p:grpSpPr>
          <a:xfrm>
            <a:off x="895350" y="1900710"/>
            <a:ext cx="4378205" cy="871880"/>
            <a:chOff x="-475010" y="1114177"/>
            <a:chExt cx="4928532" cy="871880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8925DD6C-9337-4E5E-86C2-5A23D9BC4561}"/>
                </a:ext>
              </a:extLst>
            </p:cNvPr>
            <p:cNvSpPr txBox="1"/>
            <p:nvPr/>
          </p:nvSpPr>
          <p:spPr>
            <a:xfrm>
              <a:off x="-475010" y="1114177"/>
              <a:ext cx="4928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C814F900-30D2-46D0-B5DD-87935B50CBFB}"/>
                </a:ext>
              </a:extLst>
            </p:cNvPr>
            <p:cNvSpPr txBox="1"/>
            <p:nvPr/>
          </p:nvSpPr>
          <p:spPr>
            <a:xfrm>
              <a:off x="-460976" y="1339726"/>
              <a:ext cx="49106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</p:grpSp>
      <p:grpSp>
        <p:nvGrpSpPr>
          <p:cNvPr id="140" name="Group 27">
            <a:extLst>
              <a:ext uri="{FF2B5EF4-FFF2-40B4-BE49-F238E27FC236}">
                <a16:creationId xmlns:a16="http://schemas.microsoft.com/office/drawing/2014/main" id="{7C2B763F-63E4-4E51-8A18-1A6963325D47}"/>
              </a:ext>
            </a:extLst>
          </p:cNvPr>
          <p:cNvGrpSpPr/>
          <p:nvPr/>
        </p:nvGrpSpPr>
        <p:grpSpPr>
          <a:xfrm>
            <a:off x="6915314" y="4740346"/>
            <a:ext cx="4381335" cy="871880"/>
            <a:chOff x="-475010" y="1114177"/>
            <a:chExt cx="4928532" cy="871880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347FDD1D-196B-427E-92D1-8A59BDFDCF79}"/>
                </a:ext>
              </a:extLst>
            </p:cNvPr>
            <p:cNvSpPr txBox="1"/>
            <p:nvPr/>
          </p:nvSpPr>
          <p:spPr>
            <a:xfrm>
              <a:off x="-475010" y="1114177"/>
              <a:ext cx="4928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A62BAAAE-62FA-4178-8EF3-89C859B8B429}"/>
                </a:ext>
              </a:extLst>
            </p:cNvPr>
            <p:cNvSpPr txBox="1"/>
            <p:nvPr/>
          </p:nvSpPr>
          <p:spPr>
            <a:xfrm>
              <a:off x="-460976" y="1339726"/>
              <a:ext cx="49106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</p:grpSp>
      <p:grpSp>
        <p:nvGrpSpPr>
          <p:cNvPr id="143" name="Group 30">
            <a:extLst>
              <a:ext uri="{FF2B5EF4-FFF2-40B4-BE49-F238E27FC236}">
                <a16:creationId xmlns:a16="http://schemas.microsoft.com/office/drawing/2014/main" id="{D7C54B73-B2A3-4FD7-ADFA-97B935A2B4A3}"/>
              </a:ext>
            </a:extLst>
          </p:cNvPr>
          <p:cNvGrpSpPr/>
          <p:nvPr/>
        </p:nvGrpSpPr>
        <p:grpSpPr>
          <a:xfrm>
            <a:off x="6915314" y="2877384"/>
            <a:ext cx="4381335" cy="871880"/>
            <a:chOff x="-475010" y="1114177"/>
            <a:chExt cx="4928532" cy="871880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699B3ED-DB00-41E5-919A-B550BFE7B9C4}"/>
                </a:ext>
              </a:extLst>
            </p:cNvPr>
            <p:cNvSpPr txBox="1"/>
            <p:nvPr/>
          </p:nvSpPr>
          <p:spPr>
            <a:xfrm>
              <a:off x="-475010" y="1114177"/>
              <a:ext cx="4928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E26A282-E72F-464D-A910-8E3D04975231}"/>
                </a:ext>
              </a:extLst>
            </p:cNvPr>
            <p:cNvSpPr txBox="1"/>
            <p:nvPr/>
          </p:nvSpPr>
          <p:spPr>
            <a:xfrm>
              <a:off x="-460976" y="1339726"/>
              <a:ext cx="49106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</p:grpSp>
      <p:grpSp>
        <p:nvGrpSpPr>
          <p:cNvPr id="146" name="Group 33">
            <a:extLst>
              <a:ext uri="{FF2B5EF4-FFF2-40B4-BE49-F238E27FC236}">
                <a16:creationId xmlns:a16="http://schemas.microsoft.com/office/drawing/2014/main" id="{53016C80-FDCF-4667-8D18-9AF6245C30F0}"/>
              </a:ext>
            </a:extLst>
          </p:cNvPr>
          <p:cNvGrpSpPr/>
          <p:nvPr/>
        </p:nvGrpSpPr>
        <p:grpSpPr>
          <a:xfrm>
            <a:off x="895350" y="3789893"/>
            <a:ext cx="4378205" cy="871880"/>
            <a:chOff x="-475010" y="1114177"/>
            <a:chExt cx="4928532" cy="871880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9D33FC8F-E970-4EEA-B4A4-1749943C7E5B}"/>
                </a:ext>
              </a:extLst>
            </p:cNvPr>
            <p:cNvSpPr txBox="1"/>
            <p:nvPr/>
          </p:nvSpPr>
          <p:spPr>
            <a:xfrm>
              <a:off x="-475010" y="1114177"/>
              <a:ext cx="4928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56823E02-E290-489A-81B1-E134ABD6E3D5}"/>
                </a:ext>
              </a:extLst>
            </p:cNvPr>
            <p:cNvSpPr txBox="1"/>
            <p:nvPr/>
          </p:nvSpPr>
          <p:spPr>
            <a:xfrm>
              <a:off x="-460976" y="1339726"/>
              <a:ext cx="49106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</p:grpSp>
      <p:sp>
        <p:nvSpPr>
          <p:cNvPr id="149" name="Isosceles Triangle 51">
            <a:extLst>
              <a:ext uri="{FF2B5EF4-FFF2-40B4-BE49-F238E27FC236}">
                <a16:creationId xmlns:a16="http://schemas.microsoft.com/office/drawing/2014/main" id="{E9C97022-8210-4EE0-AD99-2E96212F3F1A}"/>
              </a:ext>
            </a:extLst>
          </p:cNvPr>
          <p:cNvSpPr/>
          <p:nvPr/>
        </p:nvSpPr>
        <p:spPr>
          <a:xfrm>
            <a:off x="7290502" y="2214540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0" name="Rounded Rectangle 6">
            <a:extLst>
              <a:ext uri="{FF2B5EF4-FFF2-40B4-BE49-F238E27FC236}">
                <a16:creationId xmlns:a16="http://schemas.microsoft.com/office/drawing/2014/main" id="{36D831F6-8CC3-48C9-9E9F-2F01F3444139}"/>
              </a:ext>
            </a:extLst>
          </p:cNvPr>
          <p:cNvSpPr/>
          <p:nvPr/>
        </p:nvSpPr>
        <p:spPr>
          <a:xfrm>
            <a:off x="4598201" y="313743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" name="Teardrop 1">
            <a:extLst>
              <a:ext uri="{FF2B5EF4-FFF2-40B4-BE49-F238E27FC236}">
                <a16:creationId xmlns:a16="http://schemas.microsoft.com/office/drawing/2014/main" id="{8C28761A-54BC-41FA-AFAC-D838300EE5B6}"/>
              </a:ext>
            </a:extLst>
          </p:cNvPr>
          <p:cNvSpPr/>
          <p:nvPr/>
        </p:nvSpPr>
        <p:spPr>
          <a:xfrm rot="18805991">
            <a:off x="7299454" y="4039368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2" name="Rounded Rectangle 27">
            <a:extLst>
              <a:ext uri="{FF2B5EF4-FFF2-40B4-BE49-F238E27FC236}">
                <a16:creationId xmlns:a16="http://schemas.microsoft.com/office/drawing/2014/main" id="{649F9CC6-60B0-40F7-9563-18031DA92E84}"/>
              </a:ext>
            </a:extLst>
          </p:cNvPr>
          <p:cNvSpPr/>
          <p:nvPr/>
        </p:nvSpPr>
        <p:spPr>
          <a:xfrm>
            <a:off x="4598201" y="5043247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144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2018-05-01T01:30:08Z</dcterms:modified>
</cp:coreProperties>
</file>