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1"/>
            </a:solidFill>
            <a:ln w="50800">
              <a:solidFill>
                <a:srgbClr val="F07927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1"/>
              </a:solidFill>
              <a:ln w="50800">
                <a:solidFill>
                  <a:schemeClr val="accent5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290-44DB-8EA5-788233E3A82F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/>
              </a:solidFill>
              <a:ln w="50800">
                <a:solidFill>
                  <a:schemeClr val="accent2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290-44DB-8EA5-788233E3A82F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/>
              </a:solidFill>
              <a:ln w="50800">
                <a:solidFill>
                  <a:schemeClr val="accent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290-44DB-8EA5-788233E3A82F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/>
              </a:solidFill>
              <a:ln w="50800">
                <a:solidFill>
                  <a:schemeClr val="accent6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290-44DB-8EA5-788233E3A82F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/>
              </a:solidFill>
              <a:ln w="50800">
                <a:solidFill>
                  <a:schemeClr val="accent3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290-44DB-8EA5-788233E3A82F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/>
              </a:solidFill>
              <a:ln w="50800">
                <a:solidFill>
                  <a:schemeClr val="accent4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8290-44DB-8EA5-788233E3A82F}"/>
              </c:ext>
            </c:extLst>
          </c:dPt>
          <c:cat>
            <c:strRef>
              <c:f>Sheet1!$A$2:$A$7</c:f>
              <c:strCache>
                <c:ptCount val="6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  <c:pt idx="4">
                  <c:v>Category 5</c:v>
                </c:pt>
                <c:pt idx="5">
                  <c:v>Category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90</c:v>
                </c:pt>
                <c:pt idx="1">
                  <c:v>80</c:v>
                </c:pt>
                <c:pt idx="2">
                  <c:v>70</c:v>
                </c:pt>
                <c:pt idx="3">
                  <c:v>40</c:v>
                </c:pt>
                <c:pt idx="4">
                  <c:v>60</c:v>
                </c:pt>
                <c:pt idx="5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290-44DB-8EA5-788233E3A8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67147648"/>
        <c:axId val="67149184"/>
      </c:barChart>
      <c:catAx>
        <c:axId val="6714764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67149184"/>
        <c:crosses val="autoZero"/>
        <c:auto val="1"/>
        <c:lblAlgn val="ctr"/>
        <c:lblOffset val="100"/>
        <c:noMultiLvlLbl val="0"/>
      </c:catAx>
      <c:valAx>
        <c:axId val="67149184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671476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358" name="Chart 20">
            <a:extLst>
              <a:ext uri="{FF2B5EF4-FFF2-40B4-BE49-F238E27FC236}">
                <a16:creationId xmlns:a16="http://schemas.microsoft.com/office/drawing/2014/main" id="{4522A371-A63C-47F8-BD68-4CB8C7CFD8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2912100"/>
              </p:ext>
            </p:extLst>
          </p:nvPr>
        </p:nvGraphicFramePr>
        <p:xfrm>
          <a:off x="5124303" y="1719853"/>
          <a:ext cx="6473185" cy="4538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59" name="TextBox 358">
            <a:extLst>
              <a:ext uri="{FF2B5EF4-FFF2-40B4-BE49-F238E27FC236}">
                <a16:creationId xmlns:a16="http://schemas.microsoft.com/office/drawing/2014/main" id="{D40C9EA9-81E0-4404-A9C2-5ECD2CEE9192}"/>
              </a:ext>
            </a:extLst>
          </p:cNvPr>
          <p:cNvSpPr txBox="1"/>
          <p:nvPr/>
        </p:nvSpPr>
        <p:spPr>
          <a:xfrm>
            <a:off x="7694815" y="2025378"/>
            <a:ext cx="65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50%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417AD996-CD7B-4B37-B683-3F41E69DECD2}"/>
              </a:ext>
            </a:extLst>
          </p:cNvPr>
          <p:cNvSpPr txBox="1"/>
          <p:nvPr/>
        </p:nvSpPr>
        <p:spPr>
          <a:xfrm>
            <a:off x="8297683" y="2737380"/>
            <a:ext cx="65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60%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8710F646-5CCC-4BE8-B414-96BBE59B94BA}"/>
              </a:ext>
            </a:extLst>
          </p:cNvPr>
          <p:cNvSpPr txBox="1"/>
          <p:nvPr/>
        </p:nvSpPr>
        <p:spPr>
          <a:xfrm>
            <a:off x="7069378" y="3449382"/>
            <a:ext cx="65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40%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FB1520DF-96F3-4BDB-83ED-1C69EE79668D}"/>
              </a:ext>
            </a:extLst>
          </p:cNvPr>
          <p:cNvSpPr txBox="1"/>
          <p:nvPr/>
        </p:nvSpPr>
        <p:spPr>
          <a:xfrm>
            <a:off x="8910375" y="4161384"/>
            <a:ext cx="65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70%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E574C22B-293D-4829-B952-C99F10CC13F1}"/>
              </a:ext>
            </a:extLst>
          </p:cNvPr>
          <p:cNvSpPr txBox="1"/>
          <p:nvPr/>
        </p:nvSpPr>
        <p:spPr>
          <a:xfrm>
            <a:off x="9532125" y="4873386"/>
            <a:ext cx="65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80%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64" name="TextBox 363">
            <a:extLst>
              <a:ext uri="{FF2B5EF4-FFF2-40B4-BE49-F238E27FC236}">
                <a16:creationId xmlns:a16="http://schemas.microsoft.com/office/drawing/2014/main" id="{73A67607-B3CB-44E7-9D31-53B6D15C3404}"/>
              </a:ext>
            </a:extLst>
          </p:cNvPr>
          <p:cNvSpPr txBox="1"/>
          <p:nvPr/>
        </p:nvSpPr>
        <p:spPr>
          <a:xfrm>
            <a:off x="10152843" y="5585389"/>
            <a:ext cx="655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90%</a:t>
            </a:r>
            <a:endParaRPr lang="ko-KR" altLang="en-US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365" name="TextBox 364">
            <a:extLst>
              <a:ext uri="{FF2B5EF4-FFF2-40B4-BE49-F238E27FC236}">
                <a16:creationId xmlns:a16="http://schemas.microsoft.com/office/drawing/2014/main" id="{F9605C19-580E-4443-B2B8-BB13FBDD8AA5}"/>
              </a:ext>
            </a:extLst>
          </p:cNvPr>
          <p:cNvSpPr txBox="1"/>
          <p:nvPr/>
        </p:nvSpPr>
        <p:spPr>
          <a:xfrm>
            <a:off x="5478891" y="2056156"/>
            <a:ext cx="16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324D04CC-871A-4C99-A89B-B36A661145E0}"/>
              </a:ext>
            </a:extLst>
          </p:cNvPr>
          <p:cNvSpPr txBox="1"/>
          <p:nvPr/>
        </p:nvSpPr>
        <p:spPr>
          <a:xfrm>
            <a:off x="5478891" y="2774534"/>
            <a:ext cx="16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7" name="TextBox 366">
            <a:extLst>
              <a:ext uri="{FF2B5EF4-FFF2-40B4-BE49-F238E27FC236}">
                <a16:creationId xmlns:a16="http://schemas.microsoft.com/office/drawing/2014/main" id="{A578D990-D3F4-426F-9EF0-837A4E85EA5F}"/>
              </a:ext>
            </a:extLst>
          </p:cNvPr>
          <p:cNvSpPr txBox="1"/>
          <p:nvPr/>
        </p:nvSpPr>
        <p:spPr>
          <a:xfrm>
            <a:off x="5478891" y="3482915"/>
            <a:ext cx="16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8" name="TextBox 367">
            <a:extLst>
              <a:ext uri="{FF2B5EF4-FFF2-40B4-BE49-F238E27FC236}">
                <a16:creationId xmlns:a16="http://schemas.microsoft.com/office/drawing/2014/main" id="{0BD548E2-1139-477B-A4F1-F0C3525CA4B7}"/>
              </a:ext>
            </a:extLst>
          </p:cNvPr>
          <p:cNvSpPr txBox="1"/>
          <p:nvPr/>
        </p:nvSpPr>
        <p:spPr>
          <a:xfrm>
            <a:off x="5478891" y="4191296"/>
            <a:ext cx="16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4C015AA6-FD4A-4438-8E81-5812D70D41D7}"/>
              </a:ext>
            </a:extLst>
          </p:cNvPr>
          <p:cNvSpPr txBox="1"/>
          <p:nvPr/>
        </p:nvSpPr>
        <p:spPr>
          <a:xfrm>
            <a:off x="5478891" y="4899677"/>
            <a:ext cx="16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2BFF0B1B-1412-445D-8784-BB28EB73621B}"/>
              </a:ext>
            </a:extLst>
          </p:cNvPr>
          <p:cNvSpPr txBox="1"/>
          <p:nvPr/>
        </p:nvSpPr>
        <p:spPr>
          <a:xfrm>
            <a:off x="5478891" y="5616167"/>
            <a:ext cx="16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71" name="Group 39">
            <a:extLst>
              <a:ext uri="{FF2B5EF4-FFF2-40B4-BE49-F238E27FC236}">
                <a16:creationId xmlns:a16="http://schemas.microsoft.com/office/drawing/2014/main" id="{BC2A5D6D-568E-4AFF-A78F-B6FE428177BA}"/>
              </a:ext>
            </a:extLst>
          </p:cNvPr>
          <p:cNvGrpSpPr/>
          <p:nvPr/>
        </p:nvGrpSpPr>
        <p:grpSpPr>
          <a:xfrm>
            <a:off x="5015571" y="1719853"/>
            <a:ext cx="531276" cy="4465972"/>
            <a:chOff x="3482046" y="1365151"/>
            <a:chExt cx="531276" cy="4781103"/>
          </a:xfrm>
        </p:grpSpPr>
        <p:pic>
          <p:nvPicPr>
            <p:cNvPr id="372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20A17943-856B-47CC-AC58-E067A40220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contrast="2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1396363" y="3529295"/>
              <a:ext cx="4781103" cy="4528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3" name="Rectangle 38">
              <a:extLst>
                <a:ext uri="{FF2B5EF4-FFF2-40B4-BE49-F238E27FC236}">
                  <a16:creationId xmlns:a16="http://schemas.microsoft.com/office/drawing/2014/main" id="{0A15C318-4FAA-4BED-8688-D07A8CECEA25}"/>
                </a:ext>
              </a:extLst>
            </p:cNvPr>
            <p:cNvSpPr/>
            <p:nvPr/>
          </p:nvSpPr>
          <p:spPr>
            <a:xfrm>
              <a:off x="3482046" y="1484784"/>
              <a:ext cx="278816" cy="46614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374" name="Group 2">
            <a:extLst>
              <a:ext uri="{FF2B5EF4-FFF2-40B4-BE49-F238E27FC236}">
                <a16:creationId xmlns:a16="http://schemas.microsoft.com/office/drawing/2014/main" id="{0D42779C-173A-46C0-8D0C-B06D5B399E36}"/>
              </a:ext>
            </a:extLst>
          </p:cNvPr>
          <p:cNvGrpSpPr/>
          <p:nvPr/>
        </p:nvGrpSpPr>
        <p:grpSpPr>
          <a:xfrm>
            <a:off x="679012" y="1886571"/>
            <a:ext cx="4427981" cy="646947"/>
            <a:chOff x="2695819" y="4283314"/>
            <a:chExt cx="2212889" cy="646947"/>
          </a:xfrm>
        </p:grpSpPr>
        <p:sp>
          <p:nvSpPr>
            <p:cNvPr id="375" name="TextBox 374">
              <a:extLst>
                <a:ext uri="{FF2B5EF4-FFF2-40B4-BE49-F238E27FC236}">
                  <a16:creationId xmlns:a16="http://schemas.microsoft.com/office/drawing/2014/main" id="{7518B76B-8143-4795-AC44-859D9F72FE8C}"/>
                </a:ext>
              </a:extLst>
            </p:cNvPr>
            <p:cNvSpPr txBox="1"/>
            <p:nvPr/>
          </p:nvSpPr>
          <p:spPr>
            <a:xfrm>
              <a:off x="2700498" y="4468596"/>
              <a:ext cx="22082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536C7E37-8E89-4466-B9A3-56CE00C3BDB2}"/>
                </a:ext>
              </a:extLst>
            </p:cNvPr>
            <p:cNvSpPr txBox="1"/>
            <p:nvPr/>
          </p:nvSpPr>
          <p:spPr>
            <a:xfrm>
              <a:off x="2695819" y="4283314"/>
              <a:ext cx="22128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7" name="Group 5">
            <a:extLst>
              <a:ext uri="{FF2B5EF4-FFF2-40B4-BE49-F238E27FC236}">
                <a16:creationId xmlns:a16="http://schemas.microsoft.com/office/drawing/2014/main" id="{6C6CCDC9-24C4-4CBB-A836-5C14DB0F64B8}"/>
              </a:ext>
            </a:extLst>
          </p:cNvPr>
          <p:cNvGrpSpPr/>
          <p:nvPr/>
        </p:nvGrpSpPr>
        <p:grpSpPr>
          <a:xfrm>
            <a:off x="679012" y="2598573"/>
            <a:ext cx="4427981" cy="646947"/>
            <a:chOff x="2695819" y="4283314"/>
            <a:chExt cx="2212889" cy="646947"/>
          </a:xfrm>
        </p:grpSpPr>
        <p:sp>
          <p:nvSpPr>
            <p:cNvPr id="378" name="TextBox 377">
              <a:extLst>
                <a:ext uri="{FF2B5EF4-FFF2-40B4-BE49-F238E27FC236}">
                  <a16:creationId xmlns:a16="http://schemas.microsoft.com/office/drawing/2014/main" id="{FEA3309B-FD51-4DC9-910F-58F5068D17A9}"/>
                </a:ext>
              </a:extLst>
            </p:cNvPr>
            <p:cNvSpPr txBox="1"/>
            <p:nvPr/>
          </p:nvSpPr>
          <p:spPr>
            <a:xfrm>
              <a:off x="2700498" y="4468596"/>
              <a:ext cx="22082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9" name="TextBox 378">
              <a:extLst>
                <a:ext uri="{FF2B5EF4-FFF2-40B4-BE49-F238E27FC236}">
                  <a16:creationId xmlns:a16="http://schemas.microsoft.com/office/drawing/2014/main" id="{90068F18-8BE6-4275-B224-53C4E0EDC3CE}"/>
                </a:ext>
              </a:extLst>
            </p:cNvPr>
            <p:cNvSpPr txBox="1"/>
            <p:nvPr/>
          </p:nvSpPr>
          <p:spPr>
            <a:xfrm>
              <a:off x="2695819" y="4283314"/>
              <a:ext cx="22128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0" name="Group 8">
            <a:extLst>
              <a:ext uri="{FF2B5EF4-FFF2-40B4-BE49-F238E27FC236}">
                <a16:creationId xmlns:a16="http://schemas.microsoft.com/office/drawing/2014/main" id="{D6C9C94F-B52F-47BB-A406-8ABE79A66D7B}"/>
              </a:ext>
            </a:extLst>
          </p:cNvPr>
          <p:cNvGrpSpPr/>
          <p:nvPr/>
        </p:nvGrpSpPr>
        <p:grpSpPr>
          <a:xfrm>
            <a:off x="679012" y="3310575"/>
            <a:ext cx="4427981" cy="646947"/>
            <a:chOff x="2695819" y="4283314"/>
            <a:chExt cx="2212889" cy="646947"/>
          </a:xfrm>
        </p:grpSpPr>
        <p:sp>
          <p:nvSpPr>
            <p:cNvPr id="381" name="TextBox 380">
              <a:extLst>
                <a:ext uri="{FF2B5EF4-FFF2-40B4-BE49-F238E27FC236}">
                  <a16:creationId xmlns:a16="http://schemas.microsoft.com/office/drawing/2014/main" id="{94B7892F-B260-4221-BD01-D5F20E15C564}"/>
                </a:ext>
              </a:extLst>
            </p:cNvPr>
            <p:cNvSpPr txBox="1"/>
            <p:nvPr/>
          </p:nvSpPr>
          <p:spPr>
            <a:xfrm>
              <a:off x="2700498" y="4468596"/>
              <a:ext cx="22082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6DE99318-624B-4101-8084-9381E0E0FE60}"/>
                </a:ext>
              </a:extLst>
            </p:cNvPr>
            <p:cNvSpPr txBox="1"/>
            <p:nvPr/>
          </p:nvSpPr>
          <p:spPr>
            <a:xfrm>
              <a:off x="2695819" y="4283314"/>
              <a:ext cx="22128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3" name="Group 11">
            <a:extLst>
              <a:ext uri="{FF2B5EF4-FFF2-40B4-BE49-F238E27FC236}">
                <a16:creationId xmlns:a16="http://schemas.microsoft.com/office/drawing/2014/main" id="{F0596802-EDA1-4686-A8D7-7A5656D17EC3}"/>
              </a:ext>
            </a:extLst>
          </p:cNvPr>
          <p:cNvGrpSpPr/>
          <p:nvPr/>
        </p:nvGrpSpPr>
        <p:grpSpPr>
          <a:xfrm>
            <a:off x="679012" y="4022577"/>
            <a:ext cx="4427981" cy="646947"/>
            <a:chOff x="2695819" y="4283314"/>
            <a:chExt cx="2212889" cy="646947"/>
          </a:xfrm>
        </p:grpSpPr>
        <p:sp>
          <p:nvSpPr>
            <p:cNvPr id="384" name="TextBox 383">
              <a:extLst>
                <a:ext uri="{FF2B5EF4-FFF2-40B4-BE49-F238E27FC236}">
                  <a16:creationId xmlns:a16="http://schemas.microsoft.com/office/drawing/2014/main" id="{1AC55070-15D6-4A73-8106-86B2CC5D119F}"/>
                </a:ext>
              </a:extLst>
            </p:cNvPr>
            <p:cNvSpPr txBox="1"/>
            <p:nvPr/>
          </p:nvSpPr>
          <p:spPr>
            <a:xfrm>
              <a:off x="2700498" y="4468596"/>
              <a:ext cx="22082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5" name="TextBox 384">
              <a:extLst>
                <a:ext uri="{FF2B5EF4-FFF2-40B4-BE49-F238E27FC236}">
                  <a16:creationId xmlns:a16="http://schemas.microsoft.com/office/drawing/2014/main" id="{780ABC0C-36B5-4C41-861F-48947986203A}"/>
                </a:ext>
              </a:extLst>
            </p:cNvPr>
            <p:cNvSpPr txBox="1"/>
            <p:nvPr/>
          </p:nvSpPr>
          <p:spPr>
            <a:xfrm>
              <a:off x="2695819" y="4283314"/>
              <a:ext cx="22128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6" name="Group 14">
            <a:extLst>
              <a:ext uri="{FF2B5EF4-FFF2-40B4-BE49-F238E27FC236}">
                <a16:creationId xmlns:a16="http://schemas.microsoft.com/office/drawing/2014/main" id="{A6492642-D899-4884-93BB-33A59037B6C5}"/>
              </a:ext>
            </a:extLst>
          </p:cNvPr>
          <p:cNvGrpSpPr/>
          <p:nvPr/>
        </p:nvGrpSpPr>
        <p:grpSpPr>
          <a:xfrm>
            <a:off x="679012" y="4734579"/>
            <a:ext cx="4427981" cy="646947"/>
            <a:chOff x="2695819" y="4283314"/>
            <a:chExt cx="2212889" cy="646947"/>
          </a:xfrm>
        </p:grpSpPr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BE1435A5-019E-475A-A61A-99630F97E16C}"/>
                </a:ext>
              </a:extLst>
            </p:cNvPr>
            <p:cNvSpPr txBox="1"/>
            <p:nvPr/>
          </p:nvSpPr>
          <p:spPr>
            <a:xfrm>
              <a:off x="2700498" y="4468596"/>
              <a:ext cx="22082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8" name="TextBox 387">
              <a:extLst>
                <a:ext uri="{FF2B5EF4-FFF2-40B4-BE49-F238E27FC236}">
                  <a16:creationId xmlns:a16="http://schemas.microsoft.com/office/drawing/2014/main" id="{93E416FF-61C1-4917-A81C-EFF15BC2D721}"/>
                </a:ext>
              </a:extLst>
            </p:cNvPr>
            <p:cNvSpPr txBox="1"/>
            <p:nvPr/>
          </p:nvSpPr>
          <p:spPr>
            <a:xfrm>
              <a:off x="2695819" y="4283314"/>
              <a:ext cx="22128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9" name="Group 17">
            <a:extLst>
              <a:ext uri="{FF2B5EF4-FFF2-40B4-BE49-F238E27FC236}">
                <a16:creationId xmlns:a16="http://schemas.microsoft.com/office/drawing/2014/main" id="{26A89EA4-94C5-422D-8589-9465654EBDCD}"/>
              </a:ext>
            </a:extLst>
          </p:cNvPr>
          <p:cNvGrpSpPr/>
          <p:nvPr/>
        </p:nvGrpSpPr>
        <p:grpSpPr>
          <a:xfrm>
            <a:off x="679012" y="5446582"/>
            <a:ext cx="4427981" cy="646947"/>
            <a:chOff x="2695819" y="4283314"/>
            <a:chExt cx="2212889" cy="646947"/>
          </a:xfrm>
        </p:grpSpPr>
        <p:sp>
          <p:nvSpPr>
            <p:cNvPr id="390" name="TextBox 389">
              <a:extLst>
                <a:ext uri="{FF2B5EF4-FFF2-40B4-BE49-F238E27FC236}">
                  <a16:creationId xmlns:a16="http://schemas.microsoft.com/office/drawing/2014/main" id="{B9089D04-1AA3-4DFB-9139-0AE5F789C748}"/>
                </a:ext>
              </a:extLst>
            </p:cNvPr>
            <p:cNvSpPr txBox="1"/>
            <p:nvPr/>
          </p:nvSpPr>
          <p:spPr>
            <a:xfrm>
              <a:off x="2700498" y="4468596"/>
              <a:ext cx="220821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1" name="TextBox 390">
              <a:extLst>
                <a:ext uri="{FF2B5EF4-FFF2-40B4-BE49-F238E27FC236}">
                  <a16:creationId xmlns:a16="http://schemas.microsoft.com/office/drawing/2014/main" id="{C5BC180B-2282-4DFF-ABAA-3E218722E015}"/>
                </a:ext>
              </a:extLst>
            </p:cNvPr>
            <p:cNvSpPr txBox="1"/>
            <p:nvPr/>
          </p:nvSpPr>
          <p:spPr>
            <a:xfrm>
              <a:off x="2695819" y="4283314"/>
              <a:ext cx="22128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11171</TotalTime>
  <Words>170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2018-05-15T02:34:21Z</dcterms:modified>
</cp:coreProperties>
</file>