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49" name="Group 2">
            <a:extLst>
              <a:ext uri="{FF2B5EF4-FFF2-40B4-BE49-F238E27FC236}">
                <a16:creationId xmlns:a16="http://schemas.microsoft.com/office/drawing/2014/main" id="{58148330-09B3-420F-86CA-B0FA4F1E8BE5}"/>
              </a:ext>
            </a:extLst>
          </p:cNvPr>
          <p:cNvGrpSpPr/>
          <p:nvPr/>
        </p:nvGrpSpPr>
        <p:grpSpPr>
          <a:xfrm>
            <a:off x="1014341" y="2022689"/>
            <a:ext cx="763963" cy="595765"/>
            <a:chOff x="1150500" y="1998772"/>
            <a:chExt cx="632887" cy="493548"/>
          </a:xfrm>
        </p:grpSpPr>
        <p:sp>
          <p:nvSpPr>
            <p:cNvPr id="250" name="Rounded Rectangle 1">
              <a:extLst>
                <a:ext uri="{FF2B5EF4-FFF2-40B4-BE49-F238E27FC236}">
                  <a16:creationId xmlns:a16="http://schemas.microsoft.com/office/drawing/2014/main" id="{D18A8ED1-EE28-4DBF-8C0C-A48E677AC0CB}"/>
                </a:ext>
              </a:extLst>
            </p:cNvPr>
            <p:cNvSpPr/>
            <p:nvPr/>
          </p:nvSpPr>
          <p:spPr>
            <a:xfrm rot="2700000">
              <a:off x="1289843" y="1998771"/>
              <a:ext cx="493544" cy="493545"/>
            </a:xfrm>
            <a:prstGeom prst="roundRect">
              <a:avLst>
                <a:gd name="adj" fmla="val 900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1" name="Rounded Rectangle 5">
              <a:extLst>
                <a:ext uri="{FF2B5EF4-FFF2-40B4-BE49-F238E27FC236}">
                  <a16:creationId xmlns:a16="http://schemas.microsoft.com/office/drawing/2014/main" id="{7D2E2C7F-4AA5-46E2-8B18-D911774112C0}"/>
                </a:ext>
              </a:extLst>
            </p:cNvPr>
            <p:cNvSpPr/>
            <p:nvPr/>
          </p:nvSpPr>
          <p:spPr>
            <a:xfrm rot="2700000">
              <a:off x="1150500" y="1998776"/>
              <a:ext cx="493544" cy="493544"/>
            </a:xfrm>
            <a:prstGeom prst="roundRect">
              <a:avLst>
                <a:gd name="adj" fmla="val 9009"/>
              </a:avLst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BC3AEC4C-2ED9-4602-8D95-AAB44037FF53}"/>
                </a:ext>
              </a:extLst>
            </p:cNvPr>
            <p:cNvSpPr txBox="1"/>
            <p:nvPr/>
          </p:nvSpPr>
          <p:spPr>
            <a:xfrm>
              <a:off x="1207320" y="2076270"/>
              <a:ext cx="374060" cy="331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01</a:t>
              </a:r>
              <a:endPara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253" name="Group 7">
            <a:extLst>
              <a:ext uri="{FF2B5EF4-FFF2-40B4-BE49-F238E27FC236}">
                <a16:creationId xmlns:a16="http://schemas.microsoft.com/office/drawing/2014/main" id="{3A559447-5AA3-42C7-8A5E-0F4369E5431D}"/>
              </a:ext>
            </a:extLst>
          </p:cNvPr>
          <p:cNvGrpSpPr/>
          <p:nvPr/>
        </p:nvGrpSpPr>
        <p:grpSpPr>
          <a:xfrm>
            <a:off x="1903957" y="1867103"/>
            <a:ext cx="4022798" cy="897285"/>
            <a:chOff x="990650" y="3939934"/>
            <a:chExt cx="2880320" cy="897285"/>
          </a:xfrm>
        </p:grpSpPr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A1D4EF89-7C2D-4DA4-B07D-AB2AA02A37E2}"/>
                </a:ext>
              </a:extLst>
            </p:cNvPr>
            <p:cNvSpPr txBox="1"/>
            <p:nvPr/>
          </p:nvSpPr>
          <p:spPr>
            <a:xfrm>
              <a:off x="990650" y="3939934"/>
              <a:ext cx="2880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49526BD9-917B-4EF6-97F4-19EE13EA4943}"/>
                </a:ext>
              </a:extLst>
            </p:cNvPr>
            <p:cNvSpPr txBox="1"/>
            <p:nvPr/>
          </p:nvSpPr>
          <p:spPr>
            <a:xfrm>
              <a:off x="990650" y="419088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56" name="Group 73">
            <a:extLst>
              <a:ext uri="{FF2B5EF4-FFF2-40B4-BE49-F238E27FC236}">
                <a16:creationId xmlns:a16="http://schemas.microsoft.com/office/drawing/2014/main" id="{81655CEF-0741-4323-A1B4-B40A8600BA19}"/>
              </a:ext>
            </a:extLst>
          </p:cNvPr>
          <p:cNvGrpSpPr/>
          <p:nvPr/>
        </p:nvGrpSpPr>
        <p:grpSpPr>
          <a:xfrm>
            <a:off x="6456040" y="2022689"/>
            <a:ext cx="763963" cy="595765"/>
            <a:chOff x="1150500" y="1998772"/>
            <a:chExt cx="632887" cy="493548"/>
          </a:xfrm>
        </p:grpSpPr>
        <p:sp>
          <p:nvSpPr>
            <p:cNvPr id="257" name="Rounded Rectangle 77">
              <a:extLst>
                <a:ext uri="{FF2B5EF4-FFF2-40B4-BE49-F238E27FC236}">
                  <a16:creationId xmlns:a16="http://schemas.microsoft.com/office/drawing/2014/main" id="{F98DA513-B8B3-4C74-B728-E7985D32B236}"/>
                </a:ext>
              </a:extLst>
            </p:cNvPr>
            <p:cNvSpPr/>
            <p:nvPr/>
          </p:nvSpPr>
          <p:spPr>
            <a:xfrm rot="2700000">
              <a:off x="1289843" y="1998771"/>
              <a:ext cx="493544" cy="493545"/>
            </a:xfrm>
            <a:prstGeom prst="roundRect">
              <a:avLst>
                <a:gd name="adj" fmla="val 9009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8" name="Rounded Rectangle 78">
              <a:extLst>
                <a:ext uri="{FF2B5EF4-FFF2-40B4-BE49-F238E27FC236}">
                  <a16:creationId xmlns:a16="http://schemas.microsoft.com/office/drawing/2014/main" id="{3A6F8339-A634-4F4B-A5ED-0DD6E74E69BD}"/>
                </a:ext>
              </a:extLst>
            </p:cNvPr>
            <p:cNvSpPr/>
            <p:nvPr/>
          </p:nvSpPr>
          <p:spPr>
            <a:xfrm rot="2700000">
              <a:off x="1150500" y="1998776"/>
              <a:ext cx="493544" cy="493544"/>
            </a:xfrm>
            <a:prstGeom prst="roundRect">
              <a:avLst>
                <a:gd name="adj" fmla="val 9009"/>
              </a:avLst>
            </a:prstGeom>
            <a:solidFill>
              <a:schemeClr val="bg1"/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2B57F277-648C-4345-AAD8-36658372C237}"/>
                </a:ext>
              </a:extLst>
            </p:cNvPr>
            <p:cNvSpPr txBox="1"/>
            <p:nvPr/>
          </p:nvSpPr>
          <p:spPr>
            <a:xfrm>
              <a:off x="1207320" y="2076270"/>
              <a:ext cx="374060" cy="331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02</a:t>
              </a:r>
              <a:endPara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260" name="Group 74">
            <a:extLst>
              <a:ext uri="{FF2B5EF4-FFF2-40B4-BE49-F238E27FC236}">
                <a16:creationId xmlns:a16="http://schemas.microsoft.com/office/drawing/2014/main" id="{4C0062DD-E991-432C-93FD-D3D281333CE4}"/>
              </a:ext>
            </a:extLst>
          </p:cNvPr>
          <p:cNvGrpSpPr/>
          <p:nvPr/>
        </p:nvGrpSpPr>
        <p:grpSpPr>
          <a:xfrm>
            <a:off x="7345656" y="1867103"/>
            <a:ext cx="4022798" cy="897285"/>
            <a:chOff x="990650" y="3939934"/>
            <a:chExt cx="2880320" cy="897285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3D080070-F623-42BB-A559-F41F31F1FD3B}"/>
                </a:ext>
              </a:extLst>
            </p:cNvPr>
            <p:cNvSpPr txBox="1"/>
            <p:nvPr/>
          </p:nvSpPr>
          <p:spPr>
            <a:xfrm>
              <a:off x="990650" y="3939934"/>
              <a:ext cx="2880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12262572-E97C-4CF7-960C-2114029DA7FE}"/>
                </a:ext>
              </a:extLst>
            </p:cNvPr>
            <p:cNvSpPr txBox="1"/>
            <p:nvPr/>
          </p:nvSpPr>
          <p:spPr>
            <a:xfrm>
              <a:off x="990650" y="419088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63" name="Group 81">
            <a:extLst>
              <a:ext uri="{FF2B5EF4-FFF2-40B4-BE49-F238E27FC236}">
                <a16:creationId xmlns:a16="http://schemas.microsoft.com/office/drawing/2014/main" id="{2354B767-84CF-4FE7-BE32-692D165DCB31}"/>
              </a:ext>
            </a:extLst>
          </p:cNvPr>
          <p:cNvGrpSpPr/>
          <p:nvPr/>
        </p:nvGrpSpPr>
        <p:grpSpPr>
          <a:xfrm>
            <a:off x="1011286" y="3685771"/>
            <a:ext cx="763963" cy="595765"/>
            <a:chOff x="1150500" y="1998772"/>
            <a:chExt cx="632887" cy="493548"/>
          </a:xfrm>
        </p:grpSpPr>
        <p:sp>
          <p:nvSpPr>
            <p:cNvPr id="264" name="Rounded Rectangle 85">
              <a:extLst>
                <a:ext uri="{FF2B5EF4-FFF2-40B4-BE49-F238E27FC236}">
                  <a16:creationId xmlns:a16="http://schemas.microsoft.com/office/drawing/2014/main" id="{3718ECF1-B5FA-44CD-80DE-8785FE0F3F82}"/>
                </a:ext>
              </a:extLst>
            </p:cNvPr>
            <p:cNvSpPr/>
            <p:nvPr/>
          </p:nvSpPr>
          <p:spPr>
            <a:xfrm rot="2700000">
              <a:off x="1289843" y="1998771"/>
              <a:ext cx="493544" cy="493545"/>
            </a:xfrm>
            <a:prstGeom prst="roundRect">
              <a:avLst>
                <a:gd name="adj" fmla="val 900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5" name="Rounded Rectangle 86">
              <a:extLst>
                <a:ext uri="{FF2B5EF4-FFF2-40B4-BE49-F238E27FC236}">
                  <a16:creationId xmlns:a16="http://schemas.microsoft.com/office/drawing/2014/main" id="{EF455295-C5AB-4EE2-B7B6-28C241825F9B}"/>
                </a:ext>
              </a:extLst>
            </p:cNvPr>
            <p:cNvSpPr/>
            <p:nvPr/>
          </p:nvSpPr>
          <p:spPr>
            <a:xfrm rot="2700000">
              <a:off x="1150500" y="1998776"/>
              <a:ext cx="493544" cy="493544"/>
            </a:xfrm>
            <a:prstGeom prst="roundRect">
              <a:avLst>
                <a:gd name="adj" fmla="val 9009"/>
              </a:avLst>
            </a:prstGeom>
            <a:solidFill>
              <a:schemeClr val="bg1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A5A67CD6-AD06-489A-A915-4355BB097BEA}"/>
                </a:ext>
              </a:extLst>
            </p:cNvPr>
            <p:cNvSpPr txBox="1"/>
            <p:nvPr/>
          </p:nvSpPr>
          <p:spPr>
            <a:xfrm>
              <a:off x="1207320" y="2076270"/>
              <a:ext cx="374060" cy="331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03</a:t>
              </a:r>
              <a:endPara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267" name="Group 82">
            <a:extLst>
              <a:ext uri="{FF2B5EF4-FFF2-40B4-BE49-F238E27FC236}">
                <a16:creationId xmlns:a16="http://schemas.microsoft.com/office/drawing/2014/main" id="{EE9A5FA7-CF69-419C-9128-B0824801F808}"/>
              </a:ext>
            </a:extLst>
          </p:cNvPr>
          <p:cNvGrpSpPr/>
          <p:nvPr/>
        </p:nvGrpSpPr>
        <p:grpSpPr>
          <a:xfrm>
            <a:off x="1900902" y="3535011"/>
            <a:ext cx="4022798" cy="897285"/>
            <a:chOff x="990650" y="3939934"/>
            <a:chExt cx="2880320" cy="897285"/>
          </a:xfrm>
        </p:grpSpPr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5485E13A-533F-4263-AAE6-7AFB4AA0FCE4}"/>
                </a:ext>
              </a:extLst>
            </p:cNvPr>
            <p:cNvSpPr txBox="1"/>
            <p:nvPr/>
          </p:nvSpPr>
          <p:spPr>
            <a:xfrm>
              <a:off x="990650" y="3939934"/>
              <a:ext cx="2880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5002E41B-2D76-439C-8B94-FBA2B91B6F58}"/>
                </a:ext>
              </a:extLst>
            </p:cNvPr>
            <p:cNvSpPr txBox="1"/>
            <p:nvPr/>
          </p:nvSpPr>
          <p:spPr>
            <a:xfrm>
              <a:off x="990650" y="419088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70" name="Group 89">
            <a:extLst>
              <a:ext uri="{FF2B5EF4-FFF2-40B4-BE49-F238E27FC236}">
                <a16:creationId xmlns:a16="http://schemas.microsoft.com/office/drawing/2014/main" id="{6972CE49-327C-483F-B03B-ACC94AE5D7B1}"/>
              </a:ext>
            </a:extLst>
          </p:cNvPr>
          <p:cNvGrpSpPr/>
          <p:nvPr/>
        </p:nvGrpSpPr>
        <p:grpSpPr>
          <a:xfrm>
            <a:off x="6452985" y="3685771"/>
            <a:ext cx="763963" cy="595765"/>
            <a:chOff x="1150500" y="1998772"/>
            <a:chExt cx="632887" cy="493548"/>
          </a:xfrm>
        </p:grpSpPr>
        <p:sp>
          <p:nvSpPr>
            <p:cNvPr id="271" name="Rounded Rectangle 93">
              <a:extLst>
                <a:ext uri="{FF2B5EF4-FFF2-40B4-BE49-F238E27FC236}">
                  <a16:creationId xmlns:a16="http://schemas.microsoft.com/office/drawing/2014/main" id="{3195CF3D-525C-43AA-BC2B-12C78635749C}"/>
                </a:ext>
              </a:extLst>
            </p:cNvPr>
            <p:cNvSpPr/>
            <p:nvPr/>
          </p:nvSpPr>
          <p:spPr>
            <a:xfrm rot="2700000">
              <a:off x="1289843" y="1998771"/>
              <a:ext cx="493544" cy="493545"/>
            </a:xfrm>
            <a:prstGeom prst="roundRect">
              <a:avLst>
                <a:gd name="adj" fmla="val 900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2" name="Rounded Rectangle 94">
              <a:extLst>
                <a:ext uri="{FF2B5EF4-FFF2-40B4-BE49-F238E27FC236}">
                  <a16:creationId xmlns:a16="http://schemas.microsoft.com/office/drawing/2014/main" id="{7F722BCB-9D84-471A-BE27-5498CC7C6D34}"/>
                </a:ext>
              </a:extLst>
            </p:cNvPr>
            <p:cNvSpPr/>
            <p:nvPr/>
          </p:nvSpPr>
          <p:spPr>
            <a:xfrm rot="2700000">
              <a:off x="1150500" y="1998776"/>
              <a:ext cx="493544" cy="493544"/>
            </a:xfrm>
            <a:prstGeom prst="roundRect">
              <a:avLst>
                <a:gd name="adj" fmla="val 9009"/>
              </a:avLst>
            </a:prstGeom>
            <a:solidFill>
              <a:schemeClr val="bg1"/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E4580944-DDBD-42CD-946B-3B6C0F724AF5}"/>
                </a:ext>
              </a:extLst>
            </p:cNvPr>
            <p:cNvSpPr txBox="1"/>
            <p:nvPr/>
          </p:nvSpPr>
          <p:spPr>
            <a:xfrm>
              <a:off x="1207320" y="2076270"/>
              <a:ext cx="374060" cy="331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04</a:t>
              </a:r>
              <a:endPara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274" name="Group 90">
            <a:extLst>
              <a:ext uri="{FF2B5EF4-FFF2-40B4-BE49-F238E27FC236}">
                <a16:creationId xmlns:a16="http://schemas.microsoft.com/office/drawing/2014/main" id="{F31CD28E-3DC6-492F-AC1F-296BA296E85D}"/>
              </a:ext>
            </a:extLst>
          </p:cNvPr>
          <p:cNvGrpSpPr/>
          <p:nvPr/>
        </p:nvGrpSpPr>
        <p:grpSpPr>
          <a:xfrm>
            <a:off x="7342601" y="3535011"/>
            <a:ext cx="4022798" cy="897285"/>
            <a:chOff x="990650" y="3939934"/>
            <a:chExt cx="2880320" cy="897285"/>
          </a:xfrm>
        </p:grpSpPr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CF674E7E-7446-4615-A8B1-4B939A3784BB}"/>
                </a:ext>
              </a:extLst>
            </p:cNvPr>
            <p:cNvSpPr txBox="1"/>
            <p:nvPr/>
          </p:nvSpPr>
          <p:spPr>
            <a:xfrm>
              <a:off x="990650" y="3939934"/>
              <a:ext cx="2880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1B5C7186-8193-48CF-904C-C9FA97263A2A}"/>
                </a:ext>
              </a:extLst>
            </p:cNvPr>
            <p:cNvSpPr txBox="1"/>
            <p:nvPr/>
          </p:nvSpPr>
          <p:spPr>
            <a:xfrm>
              <a:off x="990650" y="419088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77" name="Group 97">
            <a:extLst>
              <a:ext uri="{FF2B5EF4-FFF2-40B4-BE49-F238E27FC236}">
                <a16:creationId xmlns:a16="http://schemas.microsoft.com/office/drawing/2014/main" id="{A548764C-4CFB-4F79-AE99-15FC70373FC1}"/>
              </a:ext>
            </a:extLst>
          </p:cNvPr>
          <p:cNvGrpSpPr/>
          <p:nvPr/>
        </p:nvGrpSpPr>
        <p:grpSpPr>
          <a:xfrm>
            <a:off x="1008231" y="5360960"/>
            <a:ext cx="763963" cy="595765"/>
            <a:chOff x="1150500" y="1998772"/>
            <a:chExt cx="632887" cy="493548"/>
          </a:xfrm>
        </p:grpSpPr>
        <p:sp>
          <p:nvSpPr>
            <p:cNvPr id="278" name="Rounded Rectangle 101">
              <a:extLst>
                <a:ext uri="{FF2B5EF4-FFF2-40B4-BE49-F238E27FC236}">
                  <a16:creationId xmlns:a16="http://schemas.microsoft.com/office/drawing/2014/main" id="{71D31F9E-7F5C-4ADA-B88C-446845EADB8F}"/>
                </a:ext>
              </a:extLst>
            </p:cNvPr>
            <p:cNvSpPr/>
            <p:nvPr/>
          </p:nvSpPr>
          <p:spPr>
            <a:xfrm rot="2700000">
              <a:off x="1289843" y="1998771"/>
              <a:ext cx="493544" cy="493545"/>
            </a:xfrm>
            <a:prstGeom prst="roundRect">
              <a:avLst>
                <a:gd name="adj" fmla="val 9009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9" name="Rounded Rectangle 102">
              <a:extLst>
                <a:ext uri="{FF2B5EF4-FFF2-40B4-BE49-F238E27FC236}">
                  <a16:creationId xmlns:a16="http://schemas.microsoft.com/office/drawing/2014/main" id="{7EE316EF-3BF9-45CA-AD6E-F27E8F1D5950}"/>
                </a:ext>
              </a:extLst>
            </p:cNvPr>
            <p:cNvSpPr/>
            <p:nvPr/>
          </p:nvSpPr>
          <p:spPr>
            <a:xfrm rot="2700000">
              <a:off x="1150500" y="1998776"/>
              <a:ext cx="493544" cy="493544"/>
            </a:xfrm>
            <a:prstGeom prst="roundRect">
              <a:avLst>
                <a:gd name="adj" fmla="val 9009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DF236496-5D92-4698-8DBC-FF94E1EFBB28}"/>
                </a:ext>
              </a:extLst>
            </p:cNvPr>
            <p:cNvSpPr txBox="1"/>
            <p:nvPr/>
          </p:nvSpPr>
          <p:spPr>
            <a:xfrm>
              <a:off x="1207320" y="2076270"/>
              <a:ext cx="374060" cy="331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05</a:t>
              </a:r>
              <a:endPara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281" name="Group 98">
            <a:extLst>
              <a:ext uri="{FF2B5EF4-FFF2-40B4-BE49-F238E27FC236}">
                <a16:creationId xmlns:a16="http://schemas.microsoft.com/office/drawing/2014/main" id="{0E0C8FAE-B996-4C69-832A-E14BA6505DB0}"/>
              </a:ext>
            </a:extLst>
          </p:cNvPr>
          <p:cNvGrpSpPr/>
          <p:nvPr/>
        </p:nvGrpSpPr>
        <p:grpSpPr>
          <a:xfrm>
            <a:off x="1897847" y="5205374"/>
            <a:ext cx="4022798" cy="897285"/>
            <a:chOff x="990650" y="3939934"/>
            <a:chExt cx="2880320" cy="897285"/>
          </a:xfrm>
        </p:grpSpPr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DB9AA41C-6589-44A6-A4A6-31D23E57AB5E}"/>
                </a:ext>
              </a:extLst>
            </p:cNvPr>
            <p:cNvSpPr txBox="1"/>
            <p:nvPr/>
          </p:nvSpPr>
          <p:spPr>
            <a:xfrm>
              <a:off x="990650" y="3939934"/>
              <a:ext cx="2880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E038423C-32D9-4CED-999F-E2BD53E954AE}"/>
                </a:ext>
              </a:extLst>
            </p:cNvPr>
            <p:cNvSpPr txBox="1"/>
            <p:nvPr/>
          </p:nvSpPr>
          <p:spPr>
            <a:xfrm>
              <a:off x="990650" y="419088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84" name="Group 105">
            <a:extLst>
              <a:ext uri="{FF2B5EF4-FFF2-40B4-BE49-F238E27FC236}">
                <a16:creationId xmlns:a16="http://schemas.microsoft.com/office/drawing/2014/main" id="{D82D7869-31AA-48A6-B790-3CBACB9645F5}"/>
              </a:ext>
            </a:extLst>
          </p:cNvPr>
          <p:cNvGrpSpPr/>
          <p:nvPr/>
        </p:nvGrpSpPr>
        <p:grpSpPr>
          <a:xfrm>
            <a:off x="6449930" y="5356049"/>
            <a:ext cx="763963" cy="595765"/>
            <a:chOff x="1150500" y="1998772"/>
            <a:chExt cx="632887" cy="493548"/>
          </a:xfrm>
        </p:grpSpPr>
        <p:sp>
          <p:nvSpPr>
            <p:cNvPr id="285" name="Rounded Rectangle 109">
              <a:extLst>
                <a:ext uri="{FF2B5EF4-FFF2-40B4-BE49-F238E27FC236}">
                  <a16:creationId xmlns:a16="http://schemas.microsoft.com/office/drawing/2014/main" id="{6CB83F0C-FCBE-4AB5-8DF5-7EFB3EB0DF74}"/>
                </a:ext>
              </a:extLst>
            </p:cNvPr>
            <p:cNvSpPr/>
            <p:nvPr/>
          </p:nvSpPr>
          <p:spPr>
            <a:xfrm rot="2700000">
              <a:off x="1289843" y="1998771"/>
              <a:ext cx="493544" cy="493545"/>
            </a:xfrm>
            <a:prstGeom prst="roundRect">
              <a:avLst>
                <a:gd name="adj" fmla="val 900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6" name="Rounded Rectangle 110">
              <a:extLst>
                <a:ext uri="{FF2B5EF4-FFF2-40B4-BE49-F238E27FC236}">
                  <a16:creationId xmlns:a16="http://schemas.microsoft.com/office/drawing/2014/main" id="{C7DB8C32-1A66-4E63-8C12-6DF0ECB9EA91}"/>
                </a:ext>
              </a:extLst>
            </p:cNvPr>
            <p:cNvSpPr/>
            <p:nvPr/>
          </p:nvSpPr>
          <p:spPr>
            <a:xfrm rot="2700000">
              <a:off x="1150500" y="1998776"/>
              <a:ext cx="493544" cy="493544"/>
            </a:xfrm>
            <a:prstGeom prst="roundRect">
              <a:avLst>
                <a:gd name="adj" fmla="val 9009"/>
              </a:avLst>
            </a:prstGeom>
            <a:solidFill>
              <a:schemeClr val="bg1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295B5D43-2883-44FA-91B1-50A3C5511352}"/>
                </a:ext>
              </a:extLst>
            </p:cNvPr>
            <p:cNvSpPr txBox="1"/>
            <p:nvPr/>
          </p:nvSpPr>
          <p:spPr>
            <a:xfrm>
              <a:off x="1207320" y="2076270"/>
              <a:ext cx="374060" cy="331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06</a:t>
              </a:r>
              <a:endPara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288" name="Group 106">
            <a:extLst>
              <a:ext uri="{FF2B5EF4-FFF2-40B4-BE49-F238E27FC236}">
                <a16:creationId xmlns:a16="http://schemas.microsoft.com/office/drawing/2014/main" id="{D0964282-0A1A-47E8-92A9-3F7B052936E9}"/>
              </a:ext>
            </a:extLst>
          </p:cNvPr>
          <p:cNvGrpSpPr/>
          <p:nvPr/>
        </p:nvGrpSpPr>
        <p:grpSpPr>
          <a:xfrm>
            <a:off x="7339546" y="5200463"/>
            <a:ext cx="4022798" cy="897285"/>
            <a:chOff x="990650" y="3939934"/>
            <a:chExt cx="2880320" cy="897285"/>
          </a:xfrm>
        </p:grpSpPr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815CC772-E84C-4821-A57E-81F05E1BF7C5}"/>
                </a:ext>
              </a:extLst>
            </p:cNvPr>
            <p:cNvSpPr txBox="1"/>
            <p:nvPr/>
          </p:nvSpPr>
          <p:spPr>
            <a:xfrm>
              <a:off x="990650" y="3939934"/>
              <a:ext cx="2880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2D03F416-BE34-4207-AB73-8E781703289F}"/>
                </a:ext>
              </a:extLst>
            </p:cNvPr>
            <p:cNvSpPr txBox="1"/>
            <p:nvPr/>
          </p:nvSpPr>
          <p:spPr>
            <a:xfrm>
              <a:off x="990650" y="419088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200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2018-05-15T02:29:28Z</dcterms:modified>
</cp:coreProperties>
</file>