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7" name="Rectangle 4">
            <a:extLst>
              <a:ext uri="{FF2B5EF4-FFF2-40B4-BE49-F238E27FC236}">
                <a16:creationId xmlns:a16="http://schemas.microsoft.com/office/drawing/2014/main" id="{00F6284C-1771-45BE-ADEA-4799CCCB927F}"/>
              </a:ext>
            </a:extLst>
          </p:cNvPr>
          <p:cNvSpPr/>
          <p:nvPr/>
        </p:nvSpPr>
        <p:spPr>
          <a:xfrm>
            <a:off x="907777" y="3925513"/>
            <a:ext cx="1908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8" name="Rectangle 5">
            <a:extLst>
              <a:ext uri="{FF2B5EF4-FFF2-40B4-BE49-F238E27FC236}">
                <a16:creationId xmlns:a16="http://schemas.microsoft.com/office/drawing/2014/main" id="{E8DFF66D-AB46-4097-B649-6F879A8D73BB}"/>
              </a:ext>
            </a:extLst>
          </p:cNvPr>
          <p:cNvSpPr/>
          <p:nvPr/>
        </p:nvSpPr>
        <p:spPr>
          <a:xfrm>
            <a:off x="2815177" y="3925113"/>
            <a:ext cx="1944000" cy="3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39" name="Rectangle 6">
            <a:extLst>
              <a:ext uri="{FF2B5EF4-FFF2-40B4-BE49-F238E27FC236}">
                <a16:creationId xmlns:a16="http://schemas.microsoft.com/office/drawing/2014/main" id="{8201053F-AA43-4825-A3C4-436C927721C3}"/>
              </a:ext>
            </a:extLst>
          </p:cNvPr>
          <p:cNvSpPr/>
          <p:nvPr/>
        </p:nvSpPr>
        <p:spPr>
          <a:xfrm>
            <a:off x="4736659" y="3925513"/>
            <a:ext cx="1926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40" name="Rectangle 7">
            <a:extLst>
              <a:ext uri="{FF2B5EF4-FFF2-40B4-BE49-F238E27FC236}">
                <a16:creationId xmlns:a16="http://schemas.microsoft.com/office/drawing/2014/main" id="{3A093292-1B90-4C6E-9BB3-CC9E3881914F}"/>
              </a:ext>
            </a:extLst>
          </p:cNvPr>
          <p:cNvSpPr/>
          <p:nvPr/>
        </p:nvSpPr>
        <p:spPr>
          <a:xfrm>
            <a:off x="6659295" y="3925513"/>
            <a:ext cx="1944000" cy="3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41" name="Rectangle 8">
            <a:extLst>
              <a:ext uri="{FF2B5EF4-FFF2-40B4-BE49-F238E27FC236}">
                <a16:creationId xmlns:a16="http://schemas.microsoft.com/office/drawing/2014/main" id="{FDC9FA39-67A4-413A-9B8A-269FAEB6283A}"/>
              </a:ext>
            </a:extLst>
          </p:cNvPr>
          <p:cNvSpPr/>
          <p:nvPr/>
        </p:nvSpPr>
        <p:spPr>
          <a:xfrm>
            <a:off x="8598936" y="3925513"/>
            <a:ext cx="2700000" cy="3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542" name="그룹 541">
            <a:extLst>
              <a:ext uri="{FF2B5EF4-FFF2-40B4-BE49-F238E27FC236}">
                <a16:creationId xmlns:a16="http://schemas.microsoft.com/office/drawing/2014/main" id="{31AFBC50-C9DE-4967-8122-38DBC1285DD5}"/>
              </a:ext>
            </a:extLst>
          </p:cNvPr>
          <p:cNvGrpSpPr/>
          <p:nvPr/>
        </p:nvGrpSpPr>
        <p:grpSpPr>
          <a:xfrm>
            <a:off x="1806121" y="3425558"/>
            <a:ext cx="1008112" cy="1008112"/>
            <a:chOff x="2186592" y="3408140"/>
            <a:chExt cx="1008112" cy="1008112"/>
          </a:xfrm>
        </p:grpSpPr>
        <p:sp>
          <p:nvSpPr>
            <p:cNvPr id="543" name="Oval 12">
              <a:extLst>
                <a:ext uri="{FF2B5EF4-FFF2-40B4-BE49-F238E27FC236}">
                  <a16:creationId xmlns:a16="http://schemas.microsoft.com/office/drawing/2014/main" id="{CC395A52-D05E-4CAC-8C6E-A126DC6E068A}"/>
                </a:ext>
              </a:extLst>
            </p:cNvPr>
            <p:cNvSpPr/>
            <p:nvPr/>
          </p:nvSpPr>
          <p:spPr>
            <a:xfrm>
              <a:off x="2186592" y="3408140"/>
              <a:ext cx="1008112" cy="1008112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4" name="Oval 17">
              <a:extLst>
                <a:ext uri="{FF2B5EF4-FFF2-40B4-BE49-F238E27FC236}">
                  <a16:creationId xmlns:a16="http://schemas.microsoft.com/office/drawing/2014/main" id="{C5FE1704-BF1D-46B0-B6AE-C28BF7157200}"/>
                </a:ext>
              </a:extLst>
            </p:cNvPr>
            <p:cNvSpPr/>
            <p:nvPr/>
          </p:nvSpPr>
          <p:spPr>
            <a:xfrm>
              <a:off x="2384648" y="3606196"/>
              <a:ext cx="612000" cy="61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5" name="직사각형 113">
              <a:extLst>
                <a:ext uri="{FF2B5EF4-FFF2-40B4-BE49-F238E27FC236}">
                  <a16:creationId xmlns:a16="http://schemas.microsoft.com/office/drawing/2014/main" id="{19FD44EA-B9B1-402B-A907-01E47657D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020" y="3732043"/>
              <a:ext cx="8404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charset="0"/>
                </a:rPr>
                <a:t>2015</a:t>
              </a:r>
              <a:endParaRPr lang="ko-KR" alt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6" name="그룹 545">
            <a:extLst>
              <a:ext uri="{FF2B5EF4-FFF2-40B4-BE49-F238E27FC236}">
                <a16:creationId xmlns:a16="http://schemas.microsoft.com/office/drawing/2014/main" id="{BBABD937-3620-4039-A0F1-A8725D3A5AFC}"/>
              </a:ext>
            </a:extLst>
          </p:cNvPr>
          <p:cNvGrpSpPr/>
          <p:nvPr/>
        </p:nvGrpSpPr>
        <p:grpSpPr>
          <a:xfrm>
            <a:off x="3733199" y="3425558"/>
            <a:ext cx="1008112" cy="1008112"/>
            <a:chOff x="4206972" y="3408140"/>
            <a:chExt cx="1008112" cy="1008112"/>
          </a:xfrm>
        </p:grpSpPr>
        <p:sp>
          <p:nvSpPr>
            <p:cNvPr id="547" name="Oval 10">
              <a:extLst>
                <a:ext uri="{FF2B5EF4-FFF2-40B4-BE49-F238E27FC236}">
                  <a16:creationId xmlns:a16="http://schemas.microsoft.com/office/drawing/2014/main" id="{8859C8A6-BDAB-43F6-8923-5DB6C947C521}"/>
                </a:ext>
              </a:extLst>
            </p:cNvPr>
            <p:cNvSpPr/>
            <p:nvPr/>
          </p:nvSpPr>
          <p:spPr>
            <a:xfrm>
              <a:off x="4206972" y="3408140"/>
              <a:ext cx="1008112" cy="1008112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8" name="Oval 15">
              <a:extLst>
                <a:ext uri="{FF2B5EF4-FFF2-40B4-BE49-F238E27FC236}">
                  <a16:creationId xmlns:a16="http://schemas.microsoft.com/office/drawing/2014/main" id="{CEF4B8E5-58EE-4760-A83F-FEBC005D3637}"/>
                </a:ext>
              </a:extLst>
            </p:cNvPr>
            <p:cNvSpPr/>
            <p:nvPr/>
          </p:nvSpPr>
          <p:spPr>
            <a:xfrm>
              <a:off x="4405028" y="3606196"/>
              <a:ext cx="612000" cy="61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F8C0663E-9EB6-47AB-82D5-CF4946E92ABE}"/>
                </a:ext>
              </a:extLst>
            </p:cNvPr>
            <p:cNvSpPr txBox="1"/>
            <p:nvPr/>
          </p:nvSpPr>
          <p:spPr>
            <a:xfrm>
              <a:off x="4287285" y="3732043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2016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0" name="그룹 549">
            <a:extLst>
              <a:ext uri="{FF2B5EF4-FFF2-40B4-BE49-F238E27FC236}">
                <a16:creationId xmlns:a16="http://schemas.microsoft.com/office/drawing/2014/main" id="{FE185653-9B67-4A6C-B80F-12757C323A80}"/>
              </a:ext>
            </a:extLst>
          </p:cNvPr>
          <p:cNvGrpSpPr/>
          <p:nvPr/>
        </p:nvGrpSpPr>
        <p:grpSpPr>
          <a:xfrm>
            <a:off x="5660278" y="3425558"/>
            <a:ext cx="1008112" cy="1008112"/>
            <a:chOff x="5611128" y="3408140"/>
            <a:chExt cx="1008112" cy="1008112"/>
          </a:xfrm>
        </p:grpSpPr>
        <p:sp>
          <p:nvSpPr>
            <p:cNvPr id="551" name="Oval 11">
              <a:extLst>
                <a:ext uri="{FF2B5EF4-FFF2-40B4-BE49-F238E27FC236}">
                  <a16:creationId xmlns:a16="http://schemas.microsoft.com/office/drawing/2014/main" id="{D25A2101-21EC-49D5-8B62-661DA2BC7EC7}"/>
                </a:ext>
              </a:extLst>
            </p:cNvPr>
            <p:cNvSpPr/>
            <p:nvPr/>
          </p:nvSpPr>
          <p:spPr>
            <a:xfrm>
              <a:off x="5611128" y="3408140"/>
              <a:ext cx="1008112" cy="1008112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2" name="Oval 16">
              <a:extLst>
                <a:ext uri="{FF2B5EF4-FFF2-40B4-BE49-F238E27FC236}">
                  <a16:creationId xmlns:a16="http://schemas.microsoft.com/office/drawing/2014/main" id="{58244D87-471E-4C24-A0F6-C58056A42647}"/>
                </a:ext>
              </a:extLst>
            </p:cNvPr>
            <p:cNvSpPr/>
            <p:nvPr/>
          </p:nvSpPr>
          <p:spPr>
            <a:xfrm>
              <a:off x="5809184" y="3606196"/>
              <a:ext cx="612000" cy="612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04790C4B-8B7D-4AED-850B-4B8BFC9032A4}"/>
                </a:ext>
              </a:extLst>
            </p:cNvPr>
            <p:cNvSpPr txBox="1"/>
            <p:nvPr/>
          </p:nvSpPr>
          <p:spPr>
            <a:xfrm>
              <a:off x="5695902" y="3732043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2017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4" name="그룹 553">
            <a:extLst>
              <a:ext uri="{FF2B5EF4-FFF2-40B4-BE49-F238E27FC236}">
                <a16:creationId xmlns:a16="http://schemas.microsoft.com/office/drawing/2014/main" id="{1B1305CB-AB2D-4C4C-93FA-B169141575D9}"/>
              </a:ext>
            </a:extLst>
          </p:cNvPr>
          <p:cNvGrpSpPr/>
          <p:nvPr/>
        </p:nvGrpSpPr>
        <p:grpSpPr>
          <a:xfrm>
            <a:off x="7587357" y="3421057"/>
            <a:ext cx="1008112" cy="1008112"/>
            <a:chOff x="7015284" y="3403639"/>
            <a:chExt cx="1008112" cy="1008112"/>
          </a:xfrm>
        </p:grpSpPr>
        <p:sp>
          <p:nvSpPr>
            <p:cNvPr id="555" name="Oval 9">
              <a:extLst>
                <a:ext uri="{FF2B5EF4-FFF2-40B4-BE49-F238E27FC236}">
                  <a16:creationId xmlns:a16="http://schemas.microsoft.com/office/drawing/2014/main" id="{7C691D58-E449-46C2-8F07-A840C0FCBBEE}"/>
                </a:ext>
              </a:extLst>
            </p:cNvPr>
            <p:cNvSpPr/>
            <p:nvPr/>
          </p:nvSpPr>
          <p:spPr>
            <a:xfrm>
              <a:off x="7015284" y="3403639"/>
              <a:ext cx="1008112" cy="1008112"/>
            </a:xfrm>
            <a:prstGeom prst="ellipse">
              <a:avLst/>
            </a:prstGeom>
            <a:solidFill>
              <a:schemeClr val="accent4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6" name="Oval 14">
              <a:extLst>
                <a:ext uri="{FF2B5EF4-FFF2-40B4-BE49-F238E27FC236}">
                  <a16:creationId xmlns:a16="http://schemas.microsoft.com/office/drawing/2014/main" id="{2B43A061-98B4-4B83-A9A7-6CDE107B2219}"/>
                </a:ext>
              </a:extLst>
            </p:cNvPr>
            <p:cNvSpPr/>
            <p:nvPr/>
          </p:nvSpPr>
          <p:spPr>
            <a:xfrm>
              <a:off x="7213340" y="3601695"/>
              <a:ext cx="612000" cy="612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14824D7A-C9DF-4A76-8352-FC7A50E8EAF8}"/>
                </a:ext>
              </a:extLst>
            </p:cNvPr>
            <p:cNvSpPr txBox="1"/>
            <p:nvPr/>
          </p:nvSpPr>
          <p:spPr>
            <a:xfrm>
              <a:off x="7104519" y="3732043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2018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58" name="그룹 557">
            <a:extLst>
              <a:ext uri="{FF2B5EF4-FFF2-40B4-BE49-F238E27FC236}">
                <a16:creationId xmlns:a16="http://schemas.microsoft.com/office/drawing/2014/main" id="{DE14C55B-24B2-4C37-A09D-A62C9CA80723}"/>
              </a:ext>
            </a:extLst>
          </p:cNvPr>
          <p:cNvGrpSpPr/>
          <p:nvPr/>
        </p:nvGrpSpPr>
        <p:grpSpPr>
          <a:xfrm>
            <a:off x="9514435" y="3425558"/>
            <a:ext cx="1008112" cy="1008112"/>
            <a:chOff x="9045606" y="3408140"/>
            <a:chExt cx="1008112" cy="1008112"/>
          </a:xfrm>
        </p:grpSpPr>
        <p:sp>
          <p:nvSpPr>
            <p:cNvPr id="559" name="Oval 13">
              <a:extLst>
                <a:ext uri="{FF2B5EF4-FFF2-40B4-BE49-F238E27FC236}">
                  <a16:creationId xmlns:a16="http://schemas.microsoft.com/office/drawing/2014/main" id="{4FDC5092-4EBF-431C-8A4A-AD034D8EF096}"/>
                </a:ext>
              </a:extLst>
            </p:cNvPr>
            <p:cNvSpPr/>
            <p:nvPr/>
          </p:nvSpPr>
          <p:spPr>
            <a:xfrm>
              <a:off x="9045606" y="3408140"/>
              <a:ext cx="1008112" cy="1008112"/>
            </a:xfrm>
            <a:prstGeom prst="ellipse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60" name="Oval 18">
              <a:extLst>
                <a:ext uri="{FF2B5EF4-FFF2-40B4-BE49-F238E27FC236}">
                  <a16:creationId xmlns:a16="http://schemas.microsoft.com/office/drawing/2014/main" id="{232BE22E-FE43-4441-8AD7-C115857077B0}"/>
                </a:ext>
              </a:extLst>
            </p:cNvPr>
            <p:cNvSpPr/>
            <p:nvPr/>
          </p:nvSpPr>
          <p:spPr>
            <a:xfrm>
              <a:off x="9243662" y="3606196"/>
              <a:ext cx="612000" cy="612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70F8A736-C551-4FDD-A822-8F549B7DBCEF}"/>
                </a:ext>
              </a:extLst>
            </p:cNvPr>
            <p:cNvSpPr txBox="1"/>
            <p:nvPr/>
          </p:nvSpPr>
          <p:spPr>
            <a:xfrm>
              <a:off x="9139303" y="3742676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2019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2" name="그룹 561">
            <a:extLst>
              <a:ext uri="{FF2B5EF4-FFF2-40B4-BE49-F238E27FC236}">
                <a16:creationId xmlns:a16="http://schemas.microsoft.com/office/drawing/2014/main" id="{E629B657-C8DF-464A-B395-83B1E5C903C3}"/>
              </a:ext>
            </a:extLst>
          </p:cNvPr>
          <p:cNvGrpSpPr/>
          <p:nvPr/>
        </p:nvGrpSpPr>
        <p:grpSpPr>
          <a:xfrm>
            <a:off x="1581018" y="5013374"/>
            <a:ext cx="1458318" cy="1092950"/>
            <a:chOff x="1906940" y="4995956"/>
            <a:chExt cx="1458318" cy="1092950"/>
          </a:xfrm>
        </p:grpSpPr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E3412F27-EE8D-4ECF-A179-B974E410E1B5}"/>
                </a:ext>
              </a:extLst>
            </p:cNvPr>
            <p:cNvSpPr txBox="1"/>
            <p:nvPr/>
          </p:nvSpPr>
          <p:spPr>
            <a:xfrm>
              <a:off x="1906940" y="4995956"/>
              <a:ext cx="1458318" cy="27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4" name="TextBox 563">
              <a:extLst>
                <a:ext uri="{FF2B5EF4-FFF2-40B4-BE49-F238E27FC236}">
                  <a16:creationId xmlns:a16="http://schemas.microsoft.com/office/drawing/2014/main" id="{AD57DF75-6B30-4C5C-81FB-76D8D448A4B7}"/>
                </a:ext>
              </a:extLst>
            </p:cNvPr>
            <p:cNvSpPr txBox="1"/>
            <p:nvPr/>
          </p:nvSpPr>
          <p:spPr>
            <a:xfrm>
              <a:off x="1906940" y="5257909"/>
              <a:ext cx="1458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565" name="그룹 564">
            <a:extLst>
              <a:ext uri="{FF2B5EF4-FFF2-40B4-BE49-F238E27FC236}">
                <a16:creationId xmlns:a16="http://schemas.microsoft.com/office/drawing/2014/main" id="{B52DE34D-1E7A-41AE-83EA-056BFEEDD872}"/>
              </a:ext>
            </a:extLst>
          </p:cNvPr>
          <p:cNvGrpSpPr/>
          <p:nvPr/>
        </p:nvGrpSpPr>
        <p:grpSpPr>
          <a:xfrm>
            <a:off x="3508096" y="5013374"/>
            <a:ext cx="1458318" cy="1092950"/>
            <a:chOff x="3633965" y="4995956"/>
            <a:chExt cx="1458318" cy="1092950"/>
          </a:xfrm>
        </p:grpSpPr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EC9C26F2-64AB-419B-A017-66917CE1DDEE}"/>
                </a:ext>
              </a:extLst>
            </p:cNvPr>
            <p:cNvSpPr txBox="1"/>
            <p:nvPr/>
          </p:nvSpPr>
          <p:spPr>
            <a:xfrm>
              <a:off x="3633965" y="4995956"/>
              <a:ext cx="1458318" cy="27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6657AF8A-4126-4305-A6CF-BF5E6CF084A1}"/>
                </a:ext>
              </a:extLst>
            </p:cNvPr>
            <p:cNvSpPr txBox="1"/>
            <p:nvPr/>
          </p:nvSpPr>
          <p:spPr>
            <a:xfrm>
              <a:off x="3633965" y="5257909"/>
              <a:ext cx="1458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568" name="그룹 567">
            <a:extLst>
              <a:ext uri="{FF2B5EF4-FFF2-40B4-BE49-F238E27FC236}">
                <a16:creationId xmlns:a16="http://schemas.microsoft.com/office/drawing/2014/main" id="{2C1F386E-B61A-4ECE-9FD1-5A49C3E82C11}"/>
              </a:ext>
            </a:extLst>
          </p:cNvPr>
          <p:cNvGrpSpPr/>
          <p:nvPr/>
        </p:nvGrpSpPr>
        <p:grpSpPr>
          <a:xfrm>
            <a:off x="5435175" y="5013374"/>
            <a:ext cx="1458318" cy="1092950"/>
            <a:chOff x="5363850" y="4995956"/>
            <a:chExt cx="1458318" cy="1092950"/>
          </a:xfrm>
        </p:grpSpPr>
        <p:sp>
          <p:nvSpPr>
            <p:cNvPr id="569" name="TextBox 568">
              <a:extLst>
                <a:ext uri="{FF2B5EF4-FFF2-40B4-BE49-F238E27FC236}">
                  <a16:creationId xmlns:a16="http://schemas.microsoft.com/office/drawing/2014/main" id="{477548C0-D67C-4853-A4D3-36F34EEC81EB}"/>
                </a:ext>
              </a:extLst>
            </p:cNvPr>
            <p:cNvSpPr txBox="1"/>
            <p:nvPr/>
          </p:nvSpPr>
          <p:spPr>
            <a:xfrm>
              <a:off x="5363850" y="4995956"/>
              <a:ext cx="1458318" cy="27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0" name="TextBox 569">
              <a:extLst>
                <a:ext uri="{FF2B5EF4-FFF2-40B4-BE49-F238E27FC236}">
                  <a16:creationId xmlns:a16="http://schemas.microsoft.com/office/drawing/2014/main" id="{FE4A7DC0-701E-42C7-AD94-269E35638D38}"/>
                </a:ext>
              </a:extLst>
            </p:cNvPr>
            <p:cNvSpPr txBox="1"/>
            <p:nvPr/>
          </p:nvSpPr>
          <p:spPr>
            <a:xfrm>
              <a:off x="5363850" y="5257909"/>
              <a:ext cx="1458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571" name="그룹 570">
            <a:extLst>
              <a:ext uri="{FF2B5EF4-FFF2-40B4-BE49-F238E27FC236}">
                <a16:creationId xmlns:a16="http://schemas.microsoft.com/office/drawing/2014/main" id="{817B264C-BF86-4306-97B8-000D4292443A}"/>
              </a:ext>
            </a:extLst>
          </p:cNvPr>
          <p:cNvGrpSpPr/>
          <p:nvPr/>
        </p:nvGrpSpPr>
        <p:grpSpPr>
          <a:xfrm>
            <a:off x="7362254" y="5013374"/>
            <a:ext cx="1458318" cy="1092950"/>
            <a:chOff x="7100257" y="4995956"/>
            <a:chExt cx="1458318" cy="1092950"/>
          </a:xfrm>
        </p:grpSpPr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84178B73-BB8A-4A88-B9C7-E8F2F4426F0F}"/>
                </a:ext>
              </a:extLst>
            </p:cNvPr>
            <p:cNvSpPr txBox="1"/>
            <p:nvPr/>
          </p:nvSpPr>
          <p:spPr>
            <a:xfrm>
              <a:off x="7100257" y="4995956"/>
              <a:ext cx="1458318" cy="27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001B7229-7F55-4604-971F-8A7CA3B88C56}"/>
                </a:ext>
              </a:extLst>
            </p:cNvPr>
            <p:cNvSpPr txBox="1"/>
            <p:nvPr/>
          </p:nvSpPr>
          <p:spPr>
            <a:xfrm>
              <a:off x="7100257" y="5257909"/>
              <a:ext cx="1458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574" name="그룹 573">
            <a:extLst>
              <a:ext uri="{FF2B5EF4-FFF2-40B4-BE49-F238E27FC236}">
                <a16:creationId xmlns:a16="http://schemas.microsoft.com/office/drawing/2014/main" id="{BC865031-930C-4F82-965B-1D8A44C0E81E}"/>
              </a:ext>
            </a:extLst>
          </p:cNvPr>
          <p:cNvGrpSpPr/>
          <p:nvPr/>
        </p:nvGrpSpPr>
        <p:grpSpPr>
          <a:xfrm>
            <a:off x="9289332" y="5013374"/>
            <a:ext cx="1458318" cy="1092950"/>
            <a:chOff x="8836664" y="4995956"/>
            <a:chExt cx="1458318" cy="1092950"/>
          </a:xfrm>
        </p:grpSpPr>
        <p:sp>
          <p:nvSpPr>
            <p:cNvPr id="575" name="TextBox 574">
              <a:extLst>
                <a:ext uri="{FF2B5EF4-FFF2-40B4-BE49-F238E27FC236}">
                  <a16:creationId xmlns:a16="http://schemas.microsoft.com/office/drawing/2014/main" id="{4D8F553A-496A-4482-ABAB-D6415A0F7C46}"/>
                </a:ext>
              </a:extLst>
            </p:cNvPr>
            <p:cNvSpPr txBox="1"/>
            <p:nvPr/>
          </p:nvSpPr>
          <p:spPr>
            <a:xfrm>
              <a:off x="8836664" y="4995956"/>
              <a:ext cx="1458318" cy="27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22E61AF4-3108-474D-837E-C562417E42A7}"/>
                </a:ext>
              </a:extLst>
            </p:cNvPr>
            <p:cNvSpPr txBox="1"/>
            <p:nvPr/>
          </p:nvSpPr>
          <p:spPr>
            <a:xfrm>
              <a:off x="8836664" y="5257909"/>
              <a:ext cx="14583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577" name="그룹 576">
            <a:extLst>
              <a:ext uri="{FF2B5EF4-FFF2-40B4-BE49-F238E27FC236}">
                <a16:creationId xmlns:a16="http://schemas.microsoft.com/office/drawing/2014/main" id="{804796F2-93C0-43C9-99E5-BA5D876885B4}"/>
              </a:ext>
            </a:extLst>
          </p:cNvPr>
          <p:cNvGrpSpPr/>
          <p:nvPr/>
        </p:nvGrpSpPr>
        <p:grpSpPr>
          <a:xfrm>
            <a:off x="1624267" y="1859590"/>
            <a:ext cx="1371821" cy="894415"/>
            <a:chOff x="1950189" y="1842172"/>
            <a:chExt cx="1371821" cy="894415"/>
          </a:xfrm>
        </p:grpSpPr>
        <p:sp>
          <p:nvSpPr>
            <p:cNvPr id="578" name="Text Placeholder 12">
              <a:extLst>
                <a:ext uri="{FF2B5EF4-FFF2-40B4-BE49-F238E27FC236}">
                  <a16:creationId xmlns:a16="http://schemas.microsoft.com/office/drawing/2014/main" id="{ACBEECA7-F367-413D-9E22-934C3210AAC8}"/>
                </a:ext>
              </a:extLst>
            </p:cNvPr>
            <p:cNvSpPr txBox="1">
              <a:spLocks/>
            </p:cNvSpPr>
            <p:nvPr/>
          </p:nvSpPr>
          <p:spPr>
            <a:xfrm>
              <a:off x="1958707" y="2105499"/>
              <a:ext cx="1363303" cy="631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9" name="Text Placeholder 13">
              <a:extLst>
                <a:ext uri="{FF2B5EF4-FFF2-40B4-BE49-F238E27FC236}">
                  <a16:creationId xmlns:a16="http://schemas.microsoft.com/office/drawing/2014/main" id="{61F6A1EA-A932-4A63-8B6B-F2D3E0E8E00D}"/>
                </a:ext>
              </a:extLst>
            </p:cNvPr>
            <p:cNvSpPr txBox="1">
              <a:spLocks/>
            </p:cNvSpPr>
            <p:nvPr/>
          </p:nvSpPr>
          <p:spPr>
            <a:xfrm>
              <a:off x="1950189" y="1842172"/>
              <a:ext cx="1363303" cy="27720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580" name="그룹 579">
            <a:extLst>
              <a:ext uri="{FF2B5EF4-FFF2-40B4-BE49-F238E27FC236}">
                <a16:creationId xmlns:a16="http://schemas.microsoft.com/office/drawing/2014/main" id="{3620011B-FD98-4BF7-9417-311C9171158F}"/>
              </a:ext>
            </a:extLst>
          </p:cNvPr>
          <p:cNvGrpSpPr/>
          <p:nvPr/>
        </p:nvGrpSpPr>
        <p:grpSpPr>
          <a:xfrm>
            <a:off x="3551345" y="1859590"/>
            <a:ext cx="1371821" cy="894415"/>
            <a:chOff x="3677214" y="1842172"/>
            <a:chExt cx="1371821" cy="894415"/>
          </a:xfrm>
        </p:grpSpPr>
        <p:sp>
          <p:nvSpPr>
            <p:cNvPr id="581" name="Text Placeholder 12">
              <a:extLst>
                <a:ext uri="{FF2B5EF4-FFF2-40B4-BE49-F238E27FC236}">
                  <a16:creationId xmlns:a16="http://schemas.microsoft.com/office/drawing/2014/main" id="{61D7DBB5-6325-4E92-9EE0-296479049BD9}"/>
                </a:ext>
              </a:extLst>
            </p:cNvPr>
            <p:cNvSpPr txBox="1">
              <a:spLocks/>
            </p:cNvSpPr>
            <p:nvPr/>
          </p:nvSpPr>
          <p:spPr>
            <a:xfrm>
              <a:off x="3685732" y="2105499"/>
              <a:ext cx="1363303" cy="631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2" name="Text Placeholder 13">
              <a:extLst>
                <a:ext uri="{FF2B5EF4-FFF2-40B4-BE49-F238E27FC236}">
                  <a16:creationId xmlns:a16="http://schemas.microsoft.com/office/drawing/2014/main" id="{75594F5A-D0C2-4DC2-9C06-5E412BC84A8C}"/>
                </a:ext>
              </a:extLst>
            </p:cNvPr>
            <p:cNvSpPr txBox="1">
              <a:spLocks/>
            </p:cNvSpPr>
            <p:nvPr/>
          </p:nvSpPr>
          <p:spPr>
            <a:xfrm>
              <a:off x="3677214" y="1842172"/>
              <a:ext cx="1363303" cy="27720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583" name="그룹 582">
            <a:extLst>
              <a:ext uri="{FF2B5EF4-FFF2-40B4-BE49-F238E27FC236}">
                <a16:creationId xmlns:a16="http://schemas.microsoft.com/office/drawing/2014/main" id="{21F34F1E-1A8C-4C85-BFF0-3E468F60799E}"/>
              </a:ext>
            </a:extLst>
          </p:cNvPr>
          <p:cNvGrpSpPr/>
          <p:nvPr/>
        </p:nvGrpSpPr>
        <p:grpSpPr>
          <a:xfrm>
            <a:off x="5478424" y="1859590"/>
            <a:ext cx="1371821" cy="894415"/>
            <a:chOff x="5407099" y="1842172"/>
            <a:chExt cx="1371821" cy="894415"/>
          </a:xfrm>
        </p:grpSpPr>
        <p:sp>
          <p:nvSpPr>
            <p:cNvPr id="584" name="Text Placeholder 12">
              <a:extLst>
                <a:ext uri="{FF2B5EF4-FFF2-40B4-BE49-F238E27FC236}">
                  <a16:creationId xmlns:a16="http://schemas.microsoft.com/office/drawing/2014/main" id="{E2576D68-AEB4-49C5-83B8-AFAA733BD717}"/>
                </a:ext>
              </a:extLst>
            </p:cNvPr>
            <p:cNvSpPr txBox="1">
              <a:spLocks/>
            </p:cNvSpPr>
            <p:nvPr/>
          </p:nvSpPr>
          <p:spPr>
            <a:xfrm>
              <a:off x="5415617" y="2105499"/>
              <a:ext cx="1363303" cy="631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5" name="Text Placeholder 13">
              <a:extLst>
                <a:ext uri="{FF2B5EF4-FFF2-40B4-BE49-F238E27FC236}">
                  <a16:creationId xmlns:a16="http://schemas.microsoft.com/office/drawing/2014/main" id="{512858B3-488C-4B42-94E2-393FDD6867B4}"/>
                </a:ext>
              </a:extLst>
            </p:cNvPr>
            <p:cNvSpPr txBox="1">
              <a:spLocks/>
            </p:cNvSpPr>
            <p:nvPr/>
          </p:nvSpPr>
          <p:spPr>
            <a:xfrm>
              <a:off x="5407099" y="1842172"/>
              <a:ext cx="1363303" cy="27720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586" name="그룹 585">
            <a:extLst>
              <a:ext uri="{FF2B5EF4-FFF2-40B4-BE49-F238E27FC236}">
                <a16:creationId xmlns:a16="http://schemas.microsoft.com/office/drawing/2014/main" id="{65538DB1-0088-4121-8250-455DD56CF071}"/>
              </a:ext>
            </a:extLst>
          </p:cNvPr>
          <p:cNvGrpSpPr/>
          <p:nvPr/>
        </p:nvGrpSpPr>
        <p:grpSpPr>
          <a:xfrm>
            <a:off x="7405503" y="1859590"/>
            <a:ext cx="1371821" cy="894415"/>
            <a:chOff x="7143506" y="1842172"/>
            <a:chExt cx="1371821" cy="894415"/>
          </a:xfrm>
        </p:grpSpPr>
        <p:sp>
          <p:nvSpPr>
            <p:cNvPr id="587" name="Text Placeholder 12">
              <a:extLst>
                <a:ext uri="{FF2B5EF4-FFF2-40B4-BE49-F238E27FC236}">
                  <a16:creationId xmlns:a16="http://schemas.microsoft.com/office/drawing/2014/main" id="{9636BF77-52C9-456B-BC8D-E2C0F38853D8}"/>
                </a:ext>
              </a:extLst>
            </p:cNvPr>
            <p:cNvSpPr txBox="1">
              <a:spLocks/>
            </p:cNvSpPr>
            <p:nvPr/>
          </p:nvSpPr>
          <p:spPr>
            <a:xfrm>
              <a:off x="7152024" y="2105499"/>
              <a:ext cx="1363303" cy="631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8" name="Text Placeholder 13">
              <a:extLst>
                <a:ext uri="{FF2B5EF4-FFF2-40B4-BE49-F238E27FC236}">
                  <a16:creationId xmlns:a16="http://schemas.microsoft.com/office/drawing/2014/main" id="{B6793F77-EF92-4FC4-ACE0-5532FDAA9773}"/>
                </a:ext>
              </a:extLst>
            </p:cNvPr>
            <p:cNvSpPr txBox="1">
              <a:spLocks/>
            </p:cNvSpPr>
            <p:nvPr/>
          </p:nvSpPr>
          <p:spPr>
            <a:xfrm>
              <a:off x="7143506" y="1842172"/>
              <a:ext cx="1363303" cy="27720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589" name="그룹 588">
            <a:extLst>
              <a:ext uri="{FF2B5EF4-FFF2-40B4-BE49-F238E27FC236}">
                <a16:creationId xmlns:a16="http://schemas.microsoft.com/office/drawing/2014/main" id="{74118991-754A-49C4-A244-E8CD3D81CC8A}"/>
              </a:ext>
            </a:extLst>
          </p:cNvPr>
          <p:cNvGrpSpPr/>
          <p:nvPr/>
        </p:nvGrpSpPr>
        <p:grpSpPr>
          <a:xfrm>
            <a:off x="9332581" y="1859590"/>
            <a:ext cx="1371821" cy="894415"/>
            <a:chOff x="8879913" y="1842172"/>
            <a:chExt cx="1371821" cy="894415"/>
          </a:xfrm>
        </p:grpSpPr>
        <p:sp>
          <p:nvSpPr>
            <p:cNvPr id="590" name="Text Placeholder 12">
              <a:extLst>
                <a:ext uri="{FF2B5EF4-FFF2-40B4-BE49-F238E27FC236}">
                  <a16:creationId xmlns:a16="http://schemas.microsoft.com/office/drawing/2014/main" id="{93160B55-AE9A-437B-96AA-373BF2F2759B}"/>
                </a:ext>
              </a:extLst>
            </p:cNvPr>
            <p:cNvSpPr txBox="1">
              <a:spLocks/>
            </p:cNvSpPr>
            <p:nvPr/>
          </p:nvSpPr>
          <p:spPr>
            <a:xfrm>
              <a:off x="8888431" y="2105499"/>
              <a:ext cx="1363303" cy="63108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1" name="Text Placeholder 13">
              <a:extLst>
                <a:ext uri="{FF2B5EF4-FFF2-40B4-BE49-F238E27FC236}">
                  <a16:creationId xmlns:a16="http://schemas.microsoft.com/office/drawing/2014/main" id="{5D2E3C22-0AFD-4886-A73F-18C58316B9A3}"/>
                </a:ext>
              </a:extLst>
            </p:cNvPr>
            <p:cNvSpPr txBox="1">
              <a:spLocks/>
            </p:cNvSpPr>
            <p:nvPr/>
          </p:nvSpPr>
          <p:spPr>
            <a:xfrm>
              <a:off x="8879913" y="1842172"/>
              <a:ext cx="1363303" cy="27720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sp>
        <p:nvSpPr>
          <p:cNvPr id="592" name="Rounded Rectangle 32">
            <a:extLst>
              <a:ext uri="{FF2B5EF4-FFF2-40B4-BE49-F238E27FC236}">
                <a16:creationId xmlns:a16="http://schemas.microsoft.com/office/drawing/2014/main" id="{89A82B05-63D6-4FBE-B319-9F7DFFFD505B}"/>
              </a:ext>
            </a:extLst>
          </p:cNvPr>
          <p:cNvSpPr/>
          <p:nvPr/>
        </p:nvSpPr>
        <p:spPr>
          <a:xfrm>
            <a:off x="6003016" y="291359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3" name="Rectangle 16">
            <a:extLst>
              <a:ext uri="{FF2B5EF4-FFF2-40B4-BE49-F238E27FC236}">
                <a16:creationId xmlns:a16="http://schemas.microsoft.com/office/drawing/2014/main" id="{28A79ABA-B2A0-436F-9DB7-5A759C3D4220}"/>
              </a:ext>
            </a:extLst>
          </p:cNvPr>
          <p:cNvSpPr/>
          <p:nvPr/>
        </p:nvSpPr>
        <p:spPr>
          <a:xfrm rot="2700000">
            <a:off x="4104295" y="283654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4" name="Rectangle 9">
            <a:extLst>
              <a:ext uri="{FF2B5EF4-FFF2-40B4-BE49-F238E27FC236}">
                <a16:creationId xmlns:a16="http://schemas.microsoft.com/office/drawing/2014/main" id="{9953EEE7-9CE4-490C-9C1E-ECC63D8083D1}"/>
              </a:ext>
            </a:extLst>
          </p:cNvPr>
          <p:cNvSpPr/>
          <p:nvPr/>
        </p:nvSpPr>
        <p:spPr>
          <a:xfrm>
            <a:off x="4072524" y="458741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5" name="Freeform 18">
            <a:extLst>
              <a:ext uri="{FF2B5EF4-FFF2-40B4-BE49-F238E27FC236}">
                <a16:creationId xmlns:a16="http://schemas.microsoft.com/office/drawing/2014/main" id="{6C602269-C75A-40BB-901C-46F6A9A71D34}"/>
              </a:ext>
            </a:extLst>
          </p:cNvPr>
          <p:cNvSpPr/>
          <p:nvPr/>
        </p:nvSpPr>
        <p:spPr>
          <a:xfrm>
            <a:off x="9804772" y="4569129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6" name="Oval 7">
            <a:extLst>
              <a:ext uri="{FF2B5EF4-FFF2-40B4-BE49-F238E27FC236}">
                <a16:creationId xmlns:a16="http://schemas.microsoft.com/office/drawing/2014/main" id="{D84132B2-A48D-4A0C-B452-8BE009F6223F}"/>
              </a:ext>
            </a:extLst>
          </p:cNvPr>
          <p:cNvSpPr/>
          <p:nvPr/>
        </p:nvSpPr>
        <p:spPr>
          <a:xfrm>
            <a:off x="7910775" y="4560978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7" name="Rounded Rectangle 25">
            <a:extLst>
              <a:ext uri="{FF2B5EF4-FFF2-40B4-BE49-F238E27FC236}">
                <a16:creationId xmlns:a16="http://schemas.microsoft.com/office/drawing/2014/main" id="{6D8864FC-393F-4F1E-A588-44DF2CB7B2B5}"/>
              </a:ext>
            </a:extLst>
          </p:cNvPr>
          <p:cNvSpPr/>
          <p:nvPr/>
        </p:nvSpPr>
        <p:spPr>
          <a:xfrm>
            <a:off x="5958250" y="4590589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8" name="Rounded Rectangle 27">
            <a:extLst>
              <a:ext uri="{FF2B5EF4-FFF2-40B4-BE49-F238E27FC236}">
                <a16:creationId xmlns:a16="http://schemas.microsoft.com/office/drawing/2014/main" id="{20A44D3E-1990-4C55-885D-377B6E13C705}"/>
              </a:ext>
            </a:extLst>
          </p:cNvPr>
          <p:cNvSpPr/>
          <p:nvPr/>
        </p:nvSpPr>
        <p:spPr>
          <a:xfrm>
            <a:off x="2136979" y="2941877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9" name="Rounded Rectangle 7">
            <a:extLst>
              <a:ext uri="{FF2B5EF4-FFF2-40B4-BE49-F238E27FC236}">
                <a16:creationId xmlns:a16="http://schemas.microsoft.com/office/drawing/2014/main" id="{09D2C0F9-11AC-4154-A2B9-6764B4FD68BF}"/>
              </a:ext>
            </a:extLst>
          </p:cNvPr>
          <p:cNvSpPr/>
          <p:nvPr/>
        </p:nvSpPr>
        <p:spPr>
          <a:xfrm>
            <a:off x="2134089" y="4589654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0" name="Oval 21">
            <a:extLst>
              <a:ext uri="{FF2B5EF4-FFF2-40B4-BE49-F238E27FC236}">
                <a16:creationId xmlns:a16="http://schemas.microsoft.com/office/drawing/2014/main" id="{0E9E13AA-4277-44A5-A7AB-48FCD326AA5B}"/>
              </a:ext>
            </a:extLst>
          </p:cNvPr>
          <p:cNvSpPr>
            <a:spLocks noChangeAspect="1"/>
          </p:cNvSpPr>
          <p:nvPr/>
        </p:nvSpPr>
        <p:spPr>
          <a:xfrm>
            <a:off x="7914075" y="2896097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1" name="자유형 151">
            <a:extLst>
              <a:ext uri="{FF2B5EF4-FFF2-40B4-BE49-F238E27FC236}">
                <a16:creationId xmlns:a16="http://schemas.microsoft.com/office/drawing/2014/main" id="{539237C2-577B-4425-9A96-B722A91173A1}"/>
              </a:ext>
            </a:extLst>
          </p:cNvPr>
          <p:cNvSpPr/>
          <p:nvPr/>
        </p:nvSpPr>
        <p:spPr>
          <a:xfrm>
            <a:off x="9833945" y="2881222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155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2018-05-17T01:49:48Z</dcterms:modified>
</cp:coreProperties>
</file>