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34339008162201E-2"/>
          <c:y val="7.368366409043578E-2"/>
          <c:w val="0.95140283863776975"/>
          <c:h val="0.9146820731584427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B0D74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1B56-42D0-A8BD-B8626F8B613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1B56-42D0-A8BD-B8626F8B613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1B56-42D0-A8BD-B8626F8B613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7-1B56-42D0-A8BD-B8626F8B613F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68</c:v>
                </c:pt>
                <c:pt idx="1">
                  <c:v>55</c:v>
                </c:pt>
                <c:pt idx="2">
                  <c:v>77</c:v>
                </c:pt>
                <c:pt idx="3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B56-42D0-A8BD-B8626F8B61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6"/>
        <c:overlap val="100"/>
        <c:axId val="248449280"/>
        <c:axId val="248467456"/>
      </c:barChart>
      <c:catAx>
        <c:axId val="24844928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48467456"/>
        <c:crosses val="autoZero"/>
        <c:auto val="1"/>
        <c:lblAlgn val="ctr"/>
        <c:lblOffset val="100"/>
        <c:noMultiLvlLbl val="0"/>
      </c:catAx>
      <c:valAx>
        <c:axId val="24846745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48449280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08" name="그룹 407">
            <a:extLst>
              <a:ext uri="{FF2B5EF4-FFF2-40B4-BE49-F238E27FC236}">
                <a16:creationId xmlns:a16="http://schemas.microsoft.com/office/drawing/2014/main" id="{6404FC05-3252-428C-A3AE-A1A33B986A8E}"/>
              </a:ext>
            </a:extLst>
          </p:cNvPr>
          <p:cNvGrpSpPr/>
          <p:nvPr/>
        </p:nvGrpSpPr>
        <p:grpSpPr>
          <a:xfrm>
            <a:off x="6366273" y="1771773"/>
            <a:ext cx="410445" cy="3694005"/>
            <a:chOff x="6451386" y="1702101"/>
            <a:chExt cx="410445" cy="3694005"/>
          </a:xfrm>
        </p:grpSpPr>
        <p:sp>
          <p:nvSpPr>
            <p:cNvPr id="409" name="Rounded Rectangle 3">
              <a:extLst>
                <a:ext uri="{FF2B5EF4-FFF2-40B4-BE49-F238E27FC236}">
                  <a16:creationId xmlns:a16="http://schemas.microsoft.com/office/drawing/2014/main" id="{1C8E23EA-4E41-4824-8809-B29D8EACDB7B}"/>
                </a:ext>
              </a:extLst>
            </p:cNvPr>
            <p:cNvSpPr/>
            <p:nvPr/>
          </p:nvSpPr>
          <p:spPr>
            <a:xfrm rot="10800000">
              <a:off x="6451386" y="1702101"/>
              <a:ext cx="410445" cy="3694005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" name="사각형: 둥근 위쪽 모서리 409">
              <a:extLst>
                <a:ext uri="{FF2B5EF4-FFF2-40B4-BE49-F238E27FC236}">
                  <a16:creationId xmlns:a16="http://schemas.microsoft.com/office/drawing/2014/main" id="{704DE4F5-6111-4400-B736-81B5A4F79609}"/>
                </a:ext>
              </a:extLst>
            </p:cNvPr>
            <p:cNvSpPr/>
            <p:nvPr/>
          </p:nvSpPr>
          <p:spPr>
            <a:xfrm rot="10800000">
              <a:off x="6451386" y="4481706"/>
              <a:ext cx="410400" cy="914400"/>
            </a:xfrm>
            <a:prstGeom prst="round2SameRect">
              <a:avLst>
                <a:gd name="adj1" fmla="val 50000"/>
                <a:gd name="adj2" fmla="val 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11" name="그룹 410">
            <a:extLst>
              <a:ext uri="{FF2B5EF4-FFF2-40B4-BE49-F238E27FC236}">
                <a16:creationId xmlns:a16="http://schemas.microsoft.com/office/drawing/2014/main" id="{40611014-2D29-4DF2-94F4-C3703AAB96C8}"/>
              </a:ext>
            </a:extLst>
          </p:cNvPr>
          <p:cNvGrpSpPr/>
          <p:nvPr/>
        </p:nvGrpSpPr>
        <p:grpSpPr>
          <a:xfrm>
            <a:off x="7780974" y="1771773"/>
            <a:ext cx="410445" cy="3694005"/>
            <a:chOff x="7859079" y="1702101"/>
            <a:chExt cx="410445" cy="3694005"/>
          </a:xfrm>
        </p:grpSpPr>
        <p:sp>
          <p:nvSpPr>
            <p:cNvPr id="412" name="Rounded Rectangle 12">
              <a:extLst>
                <a:ext uri="{FF2B5EF4-FFF2-40B4-BE49-F238E27FC236}">
                  <a16:creationId xmlns:a16="http://schemas.microsoft.com/office/drawing/2014/main" id="{665E4E5A-76B7-48D1-AB1A-63F5FAC193D3}"/>
                </a:ext>
              </a:extLst>
            </p:cNvPr>
            <p:cNvSpPr/>
            <p:nvPr/>
          </p:nvSpPr>
          <p:spPr>
            <a:xfrm rot="10800000">
              <a:off x="7859079" y="1702101"/>
              <a:ext cx="410445" cy="3694005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3" name="사각형: 둥근 위쪽 모서리 412">
              <a:extLst>
                <a:ext uri="{FF2B5EF4-FFF2-40B4-BE49-F238E27FC236}">
                  <a16:creationId xmlns:a16="http://schemas.microsoft.com/office/drawing/2014/main" id="{C1550078-C8A6-43FF-A57B-4327F2957199}"/>
                </a:ext>
              </a:extLst>
            </p:cNvPr>
            <p:cNvSpPr/>
            <p:nvPr/>
          </p:nvSpPr>
          <p:spPr>
            <a:xfrm rot="10800000">
              <a:off x="7859079" y="4481705"/>
              <a:ext cx="410400" cy="9144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14" name="그룹 413">
            <a:extLst>
              <a:ext uri="{FF2B5EF4-FFF2-40B4-BE49-F238E27FC236}">
                <a16:creationId xmlns:a16="http://schemas.microsoft.com/office/drawing/2014/main" id="{C7C8BD6C-D2B1-44D8-B570-461E1FADEBF2}"/>
              </a:ext>
            </a:extLst>
          </p:cNvPr>
          <p:cNvGrpSpPr/>
          <p:nvPr/>
        </p:nvGrpSpPr>
        <p:grpSpPr>
          <a:xfrm>
            <a:off x="9203907" y="1771773"/>
            <a:ext cx="410445" cy="3694005"/>
            <a:chOff x="9266772" y="1702101"/>
            <a:chExt cx="410445" cy="3694005"/>
          </a:xfrm>
        </p:grpSpPr>
        <p:sp>
          <p:nvSpPr>
            <p:cNvPr id="415" name="Rounded Rectangle 19">
              <a:extLst>
                <a:ext uri="{FF2B5EF4-FFF2-40B4-BE49-F238E27FC236}">
                  <a16:creationId xmlns:a16="http://schemas.microsoft.com/office/drawing/2014/main" id="{179735B0-2817-429F-958D-CC89F114D64A}"/>
                </a:ext>
              </a:extLst>
            </p:cNvPr>
            <p:cNvSpPr/>
            <p:nvPr/>
          </p:nvSpPr>
          <p:spPr>
            <a:xfrm rot="10800000">
              <a:off x="9266772" y="1702101"/>
              <a:ext cx="410445" cy="3694005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6" name="사각형: 둥근 위쪽 모서리 415">
              <a:extLst>
                <a:ext uri="{FF2B5EF4-FFF2-40B4-BE49-F238E27FC236}">
                  <a16:creationId xmlns:a16="http://schemas.microsoft.com/office/drawing/2014/main" id="{978F205D-D199-4329-9C37-823530C5AA9A}"/>
                </a:ext>
              </a:extLst>
            </p:cNvPr>
            <p:cNvSpPr/>
            <p:nvPr/>
          </p:nvSpPr>
          <p:spPr>
            <a:xfrm rot="10800000">
              <a:off x="9266772" y="4481705"/>
              <a:ext cx="410400" cy="9144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17" name="그룹 416">
            <a:extLst>
              <a:ext uri="{FF2B5EF4-FFF2-40B4-BE49-F238E27FC236}">
                <a16:creationId xmlns:a16="http://schemas.microsoft.com/office/drawing/2014/main" id="{085F632B-ED69-4521-8BFD-91144ABD8C94}"/>
              </a:ext>
            </a:extLst>
          </p:cNvPr>
          <p:cNvGrpSpPr/>
          <p:nvPr/>
        </p:nvGrpSpPr>
        <p:grpSpPr>
          <a:xfrm>
            <a:off x="10619742" y="1771773"/>
            <a:ext cx="410445" cy="3694005"/>
            <a:chOff x="10684141" y="1702101"/>
            <a:chExt cx="410445" cy="3694005"/>
          </a:xfrm>
        </p:grpSpPr>
        <p:sp>
          <p:nvSpPr>
            <p:cNvPr id="418" name="Rounded Rectangle 26">
              <a:extLst>
                <a:ext uri="{FF2B5EF4-FFF2-40B4-BE49-F238E27FC236}">
                  <a16:creationId xmlns:a16="http://schemas.microsoft.com/office/drawing/2014/main" id="{F2327B6B-1DF8-49BF-A5AC-2E281B592AF1}"/>
                </a:ext>
              </a:extLst>
            </p:cNvPr>
            <p:cNvSpPr/>
            <p:nvPr/>
          </p:nvSpPr>
          <p:spPr>
            <a:xfrm rot="10800000">
              <a:off x="10684141" y="1702101"/>
              <a:ext cx="410445" cy="3694005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9" name="사각형: 둥근 위쪽 모서리 418">
              <a:extLst>
                <a:ext uri="{FF2B5EF4-FFF2-40B4-BE49-F238E27FC236}">
                  <a16:creationId xmlns:a16="http://schemas.microsoft.com/office/drawing/2014/main" id="{CDFA93C3-C1C1-4F57-90A3-2001477C5A04}"/>
                </a:ext>
              </a:extLst>
            </p:cNvPr>
            <p:cNvSpPr/>
            <p:nvPr/>
          </p:nvSpPr>
          <p:spPr>
            <a:xfrm rot="10800000">
              <a:off x="10684141" y="4481705"/>
              <a:ext cx="410400" cy="9144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20" name="Group 7">
            <a:extLst>
              <a:ext uri="{FF2B5EF4-FFF2-40B4-BE49-F238E27FC236}">
                <a16:creationId xmlns:a16="http://schemas.microsoft.com/office/drawing/2014/main" id="{5F58BBDC-5F13-4073-A573-B8C7F14E1DF5}"/>
              </a:ext>
            </a:extLst>
          </p:cNvPr>
          <p:cNvGrpSpPr/>
          <p:nvPr/>
        </p:nvGrpSpPr>
        <p:grpSpPr>
          <a:xfrm>
            <a:off x="6084393" y="5498486"/>
            <a:ext cx="974204" cy="672968"/>
            <a:chOff x="2914679" y="1963944"/>
            <a:chExt cx="974204" cy="672968"/>
          </a:xfrm>
        </p:grpSpPr>
        <p:sp>
          <p:nvSpPr>
            <p:cNvPr id="421" name="TextBox 420">
              <a:extLst>
                <a:ext uri="{FF2B5EF4-FFF2-40B4-BE49-F238E27FC236}">
                  <a16:creationId xmlns:a16="http://schemas.microsoft.com/office/drawing/2014/main" id="{70A3ACA3-3091-48EE-914C-4ADB95D1B1BB}"/>
                </a:ext>
              </a:extLst>
            </p:cNvPr>
            <p:cNvSpPr txBox="1"/>
            <p:nvPr/>
          </p:nvSpPr>
          <p:spPr>
            <a:xfrm>
              <a:off x="2914679" y="1963944"/>
              <a:ext cx="9742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68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%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2" name="TextBox 421">
              <a:extLst>
                <a:ext uri="{FF2B5EF4-FFF2-40B4-BE49-F238E27FC236}">
                  <a16:creationId xmlns:a16="http://schemas.microsoft.com/office/drawing/2014/main" id="{51A6E0D4-5059-4A39-887B-D8A8CC39F470}"/>
                </a:ext>
              </a:extLst>
            </p:cNvPr>
            <p:cNvSpPr txBox="1"/>
            <p:nvPr/>
          </p:nvSpPr>
          <p:spPr>
            <a:xfrm>
              <a:off x="2914679" y="2329135"/>
              <a:ext cx="9742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23" name="Group 15">
            <a:extLst>
              <a:ext uri="{FF2B5EF4-FFF2-40B4-BE49-F238E27FC236}">
                <a16:creationId xmlns:a16="http://schemas.microsoft.com/office/drawing/2014/main" id="{F8710A51-D735-4E76-AC22-633E28C0136E}"/>
              </a:ext>
            </a:extLst>
          </p:cNvPr>
          <p:cNvGrpSpPr/>
          <p:nvPr/>
        </p:nvGrpSpPr>
        <p:grpSpPr>
          <a:xfrm>
            <a:off x="7502216" y="5498486"/>
            <a:ext cx="974204" cy="672968"/>
            <a:chOff x="2914679" y="1963944"/>
            <a:chExt cx="974204" cy="672968"/>
          </a:xfrm>
        </p:grpSpPr>
        <p:sp>
          <p:nvSpPr>
            <p:cNvPr id="424" name="TextBox 423">
              <a:extLst>
                <a:ext uri="{FF2B5EF4-FFF2-40B4-BE49-F238E27FC236}">
                  <a16:creationId xmlns:a16="http://schemas.microsoft.com/office/drawing/2014/main" id="{BE38E1D5-30AB-4FD2-9A04-8A03EE29AEF1}"/>
                </a:ext>
              </a:extLst>
            </p:cNvPr>
            <p:cNvSpPr txBox="1"/>
            <p:nvPr/>
          </p:nvSpPr>
          <p:spPr>
            <a:xfrm>
              <a:off x="2914679" y="1963944"/>
              <a:ext cx="9742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55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%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5" name="TextBox 424">
              <a:extLst>
                <a:ext uri="{FF2B5EF4-FFF2-40B4-BE49-F238E27FC236}">
                  <a16:creationId xmlns:a16="http://schemas.microsoft.com/office/drawing/2014/main" id="{89518E34-A128-44FC-A119-DEF80F385BBE}"/>
                </a:ext>
              </a:extLst>
            </p:cNvPr>
            <p:cNvSpPr txBox="1"/>
            <p:nvPr/>
          </p:nvSpPr>
          <p:spPr>
            <a:xfrm>
              <a:off x="2914679" y="2329135"/>
              <a:ext cx="9742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26" name="Group 22">
            <a:extLst>
              <a:ext uri="{FF2B5EF4-FFF2-40B4-BE49-F238E27FC236}">
                <a16:creationId xmlns:a16="http://schemas.microsoft.com/office/drawing/2014/main" id="{67A53A63-CED3-4857-B685-6CDDEF8B79A9}"/>
              </a:ext>
            </a:extLst>
          </p:cNvPr>
          <p:cNvGrpSpPr/>
          <p:nvPr/>
        </p:nvGrpSpPr>
        <p:grpSpPr>
          <a:xfrm>
            <a:off x="8920039" y="5498486"/>
            <a:ext cx="974204" cy="672968"/>
            <a:chOff x="2914679" y="1963944"/>
            <a:chExt cx="974204" cy="672968"/>
          </a:xfrm>
        </p:grpSpPr>
        <p:sp>
          <p:nvSpPr>
            <p:cNvPr id="427" name="TextBox 426">
              <a:extLst>
                <a:ext uri="{FF2B5EF4-FFF2-40B4-BE49-F238E27FC236}">
                  <a16:creationId xmlns:a16="http://schemas.microsoft.com/office/drawing/2014/main" id="{BEC23D49-C81F-4D68-9834-A3BA03AE0FF3}"/>
                </a:ext>
              </a:extLst>
            </p:cNvPr>
            <p:cNvSpPr txBox="1"/>
            <p:nvPr/>
          </p:nvSpPr>
          <p:spPr>
            <a:xfrm>
              <a:off x="2914679" y="1963944"/>
              <a:ext cx="9742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77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%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8" name="TextBox 427">
              <a:extLst>
                <a:ext uri="{FF2B5EF4-FFF2-40B4-BE49-F238E27FC236}">
                  <a16:creationId xmlns:a16="http://schemas.microsoft.com/office/drawing/2014/main" id="{C0E73F23-602C-4B56-81A0-2F6B49886D0B}"/>
                </a:ext>
              </a:extLst>
            </p:cNvPr>
            <p:cNvSpPr txBox="1"/>
            <p:nvPr/>
          </p:nvSpPr>
          <p:spPr>
            <a:xfrm>
              <a:off x="2914679" y="2329135"/>
              <a:ext cx="9742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29" name="Group 29">
            <a:extLst>
              <a:ext uri="{FF2B5EF4-FFF2-40B4-BE49-F238E27FC236}">
                <a16:creationId xmlns:a16="http://schemas.microsoft.com/office/drawing/2014/main" id="{61B32DDD-1CF7-4A0D-BD1A-33AB8E4B08F6}"/>
              </a:ext>
            </a:extLst>
          </p:cNvPr>
          <p:cNvGrpSpPr/>
          <p:nvPr/>
        </p:nvGrpSpPr>
        <p:grpSpPr>
          <a:xfrm>
            <a:off x="10337862" y="5498486"/>
            <a:ext cx="974204" cy="672968"/>
            <a:chOff x="2914679" y="1963944"/>
            <a:chExt cx="974204" cy="672968"/>
          </a:xfrm>
        </p:grpSpPr>
        <p:sp>
          <p:nvSpPr>
            <p:cNvPr id="430" name="TextBox 429">
              <a:extLst>
                <a:ext uri="{FF2B5EF4-FFF2-40B4-BE49-F238E27FC236}">
                  <a16:creationId xmlns:a16="http://schemas.microsoft.com/office/drawing/2014/main" id="{59BED42F-4A5D-43C0-86B8-FF6E285F4916}"/>
                </a:ext>
              </a:extLst>
            </p:cNvPr>
            <p:cNvSpPr txBox="1"/>
            <p:nvPr/>
          </p:nvSpPr>
          <p:spPr>
            <a:xfrm>
              <a:off x="2914679" y="1963944"/>
              <a:ext cx="9742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92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%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1" name="TextBox 430">
              <a:extLst>
                <a:ext uri="{FF2B5EF4-FFF2-40B4-BE49-F238E27FC236}">
                  <a16:creationId xmlns:a16="http://schemas.microsoft.com/office/drawing/2014/main" id="{8A3FF9F7-B5FB-4448-B74C-93279FF04135}"/>
                </a:ext>
              </a:extLst>
            </p:cNvPr>
            <p:cNvSpPr txBox="1"/>
            <p:nvPr/>
          </p:nvSpPr>
          <p:spPr>
            <a:xfrm>
              <a:off x="2914679" y="2329135"/>
              <a:ext cx="9742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32" name="Group 32">
            <a:extLst>
              <a:ext uri="{FF2B5EF4-FFF2-40B4-BE49-F238E27FC236}">
                <a16:creationId xmlns:a16="http://schemas.microsoft.com/office/drawing/2014/main" id="{C2B2384B-49AA-47E6-B383-54092A64F2FD}"/>
              </a:ext>
            </a:extLst>
          </p:cNvPr>
          <p:cNvGrpSpPr/>
          <p:nvPr/>
        </p:nvGrpSpPr>
        <p:grpSpPr>
          <a:xfrm>
            <a:off x="919817" y="1846150"/>
            <a:ext cx="4568470" cy="2764802"/>
            <a:chOff x="1395848" y="3256486"/>
            <a:chExt cx="2952327" cy="2764802"/>
          </a:xfrm>
        </p:grpSpPr>
        <p:sp>
          <p:nvSpPr>
            <p:cNvPr id="433" name="TextBox 432">
              <a:extLst>
                <a:ext uri="{FF2B5EF4-FFF2-40B4-BE49-F238E27FC236}">
                  <a16:creationId xmlns:a16="http://schemas.microsoft.com/office/drawing/2014/main" id="{8B3E34EB-7AEE-4B2D-B3F3-6B3C6A30B7BC}"/>
                </a:ext>
              </a:extLst>
            </p:cNvPr>
            <p:cNvSpPr txBox="1"/>
            <p:nvPr/>
          </p:nvSpPr>
          <p:spPr>
            <a:xfrm>
              <a:off x="1395848" y="3510825"/>
              <a:ext cx="295232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You can simply impress your audience and add a unique zing and appeal to your Presentations. </a:t>
              </a:r>
            </a:p>
          </p:txBody>
        </p:sp>
        <p:sp>
          <p:nvSpPr>
            <p:cNvPr id="434" name="TextBox 433">
              <a:extLst>
                <a:ext uri="{FF2B5EF4-FFF2-40B4-BE49-F238E27FC236}">
                  <a16:creationId xmlns:a16="http://schemas.microsoft.com/office/drawing/2014/main" id="{416A6E23-32A0-423B-AACD-E9F296784B9C}"/>
                </a:ext>
              </a:extLst>
            </p:cNvPr>
            <p:cNvSpPr txBox="1"/>
            <p:nvPr/>
          </p:nvSpPr>
          <p:spPr>
            <a:xfrm>
              <a:off x="1395848" y="3256486"/>
              <a:ext cx="29523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5" name="TextBox 434">
              <a:extLst>
                <a:ext uri="{FF2B5EF4-FFF2-40B4-BE49-F238E27FC236}">
                  <a16:creationId xmlns:a16="http://schemas.microsoft.com/office/drawing/2014/main" id="{8C174D85-BCF9-46B5-A478-10AB944D59B7}"/>
                </a:ext>
              </a:extLst>
            </p:cNvPr>
            <p:cNvSpPr txBox="1"/>
            <p:nvPr/>
          </p:nvSpPr>
          <p:spPr>
            <a:xfrm>
              <a:off x="1395848" y="5190291"/>
              <a:ext cx="29523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0" indent="-171450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0" indent="-171450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0" indent="-171450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</p:txBody>
        </p:sp>
        <p:sp>
          <p:nvSpPr>
            <p:cNvPr id="436" name="TextBox 435">
              <a:extLst>
                <a:ext uri="{FF2B5EF4-FFF2-40B4-BE49-F238E27FC236}">
                  <a16:creationId xmlns:a16="http://schemas.microsoft.com/office/drawing/2014/main" id="{86A6CAD7-C14E-4256-AC7A-CEB814E73013}"/>
                </a:ext>
              </a:extLst>
            </p:cNvPr>
            <p:cNvSpPr txBox="1"/>
            <p:nvPr/>
          </p:nvSpPr>
          <p:spPr>
            <a:xfrm>
              <a:off x="1395848" y="4921423"/>
              <a:ext cx="29523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aphicFrame>
        <p:nvGraphicFramePr>
          <p:cNvPr id="437" name="Chart 38">
            <a:extLst>
              <a:ext uri="{FF2B5EF4-FFF2-40B4-BE49-F238E27FC236}">
                <a16:creationId xmlns:a16="http://schemas.microsoft.com/office/drawing/2014/main" id="{CC9317CA-0A31-4A8B-9394-F6E5E86C3A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9324227"/>
              </p:ext>
            </p:extLst>
          </p:nvPr>
        </p:nvGraphicFramePr>
        <p:xfrm>
          <a:off x="5642794" y="1818379"/>
          <a:ext cx="5975134" cy="3365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8" name="Isosceles Triangle 5">
            <a:extLst>
              <a:ext uri="{FF2B5EF4-FFF2-40B4-BE49-F238E27FC236}">
                <a16:creationId xmlns:a16="http://schemas.microsoft.com/office/drawing/2014/main" id="{5B0791F1-2BE9-4AB3-8343-5BD58E213CAD}"/>
              </a:ext>
            </a:extLst>
          </p:cNvPr>
          <p:cNvSpPr/>
          <p:nvPr/>
        </p:nvSpPr>
        <p:spPr>
          <a:xfrm rot="5400000">
            <a:off x="6014307" y="2915121"/>
            <a:ext cx="131639" cy="263277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9" name="Isosceles Triangle 14">
            <a:extLst>
              <a:ext uri="{FF2B5EF4-FFF2-40B4-BE49-F238E27FC236}">
                <a16:creationId xmlns:a16="http://schemas.microsoft.com/office/drawing/2014/main" id="{7AAA1CCE-2938-4414-9F35-FF7E4034F279}"/>
              </a:ext>
            </a:extLst>
          </p:cNvPr>
          <p:cNvSpPr/>
          <p:nvPr/>
        </p:nvSpPr>
        <p:spPr>
          <a:xfrm rot="5400000">
            <a:off x="7409905" y="3307928"/>
            <a:ext cx="131639" cy="263277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" name="Isosceles Triangle 21">
            <a:extLst>
              <a:ext uri="{FF2B5EF4-FFF2-40B4-BE49-F238E27FC236}">
                <a16:creationId xmlns:a16="http://schemas.microsoft.com/office/drawing/2014/main" id="{CCE0474E-1DAC-4168-96B6-606DA638A198}"/>
              </a:ext>
            </a:extLst>
          </p:cNvPr>
          <p:cNvSpPr/>
          <p:nvPr/>
        </p:nvSpPr>
        <p:spPr>
          <a:xfrm rot="5400000">
            <a:off x="8805503" y="2647280"/>
            <a:ext cx="131639" cy="263277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Isosceles Triangle 28">
            <a:extLst>
              <a:ext uri="{FF2B5EF4-FFF2-40B4-BE49-F238E27FC236}">
                <a16:creationId xmlns:a16="http://schemas.microsoft.com/office/drawing/2014/main" id="{4C4B13ED-6384-4060-B2C7-03C9A33665EA}"/>
              </a:ext>
            </a:extLst>
          </p:cNvPr>
          <p:cNvSpPr/>
          <p:nvPr/>
        </p:nvSpPr>
        <p:spPr>
          <a:xfrm rot="5400000">
            <a:off x="10201101" y="2183805"/>
            <a:ext cx="131639" cy="263277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11239</TotalTime>
  <Words>117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26</cp:revision>
  <dcterms:created xsi:type="dcterms:W3CDTF">2018-02-18T19:39:47Z</dcterms:created>
  <dcterms:modified xsi:type="dcterms:W3CDTF">2018-05-16T02:43:03Z</dcterms:modified>
</cp:coreProperties>
</file>