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226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147" name="자유형: 도형 146">
            <a:extLst>
              <a:ext uri="{FF2B5EF4-FFF2-40B4-BE49-F238E27FC236}">
                <a16:creationId xmlns:a16="http://schemas.microsoft.com/office/drawing/2014/main" id="{1882B428-B477-4FA7-9B59-A437ED97D697}"/>
              </a:ext>
            </a:extLst>
          </p:cNvPr>
          <p:cNvSpPr/>
          <p:nvPr/>
        </p:nvSpPr>
        <p:spPr>
          <a:xfrm flipH="1">
            <a:off x="0" y="1913237"/>
            <a:ext cx="12192000" cy="4045772"/>
          </a:xfrm>
          <a:custGeom>
            <a:avLst/>
            <a:gdLst>
              <a:gd name="connsiteX0" fmla="*/ 2893147 w 12192000"/>
              <a:gd name="connsiteY0" fmla="*/ 0 h 4045772"/>
              <a:gd name="connsiteX1" fmla="*/ 2375734 w 12192000"/>
              <a:gd name="connsiteY1" fmla="*/ 441275 h 4045772"/>
              <a:gd name="connsiteX2" fmla="*/ 958440 w 12192000"/>
              <a:gd name="connsiteY2" fmla="*/ 441275 h 4045772"/>
              <a:gd name="connsiteX3" fmla="*/ 958440 w 12192000"/>
              <a:gd name="connsiteY3" fmla="*/ 447419 h 4045772"/>
              <a:gd name="connsiteX4" fmla="*/ 0 w 12192000"/>
              <a:gd name="connsiteY4" fmla="*/ 447419 h 4045772"/>
              <a:gd name="connsiteX5" fmla="*/ 0 w 12192000"/>
              <a:gd name="connsiteY5" fmla="*/ 1161916 h 4045772"/>
              <a:gd name="connsiteX6" fmla="*/ 958440 w 12192000"/>
              <a:gd name="connsiteY6" fmla="*/ 1161916 h 4045772"/>
              <a:gd name="connsiteX7" fmla="*/ 958440 w 12192000"/>
              <a:gd name="connsiteY7" fmla="*/ 1169514 h 4045772"/>
              <a:gd name="connsiteX8" fmla="*/ 2367197 w 12192000"/>
              <a:gd name="connsiteY8" fmla="*/ 1169514 h 4045772"/>
              <a:gd name="connsiteX9" fmla="*/ 2367197 w 12192000"/>
              <a:gd name="connsiteY9" fmla="*/ 1496936 h 4045772"/>
              <a:gd name="connsiteX10" fmla="*/ 2893147 w 12192000"/>
              <a:gd name="connsiteY10" fmla="*/ 2022886 h 4045772"/>
              <a:gd name="connsiteX11" fmla="*/ 3390630 w 12192000"/>
              <a:gd name="connsiteY11" fmla="*/ 1660220 h 4045772"/>
              <a:gd name="connsiteX12" fmla="*/ 3963891 w 12192000"/>
              <a:gd name="connsiteY12" fmla="*/ 1660220 h 4045772"/>
              <a:gd name="connsiteX13" fmla="*/ 3963891 w 12192000"/>
              <a:gd name="connsiteY13" fmla="*/ 2002657 h 4045772"/>
              <a:gd name="connsiteX14" fmla="*/ 4489842 w 12192000"/>
              <a:gd name="connsiteY14" fmla="*/ 2528608 h 4045772"/>
              <a:gd name="connsiteX15" fmla="*/ 4991985 w 12192000"/>
              <a:gd name="connsiteY15" fmla="*/ 2150925 h 4045772"/>
              <a:gd name="connsiteX16" fmla="*/ 5560587 w 12192000"/>
              <a:gd name="connsiteY16" fmla="*/ 2150925 h 4045772"/>
              <a:gd name="connsiteX17" fmla="*/ 5560587 w 12192000"/>
              <a:gd name="connsiteY17" fmla="*/ 2508379 h 4045772"/>
              <a:gd name="connsiteX18" fmla="*/ 6086538 w 12192000"/>
              <a:gd name="connsiteY18" fmla="*/ 3034329 h 4045772"/>
              <a:gd name="connsiteX19" fmla="*/ 6593342 w 12192000"/>
              <a:gd name="connsiteY19" fmla="*/ 2641631 h 4045772"/>
              <a:gd name="connsiteX20" fmla="*/ 7157282 w 12192000"/>
              <a:gd name="connsiteY20" fmla="*/ 2641631 h 4045772"/>
              <a:gd name="connsiteX21" fmla="*/ 7157282 w 12192000"/>
              <a:gd name="connsiteY21" fmla="*/ 3014100 h 4045772"/>
              <a:gd name="connsiteX22" fmla="*/ 7683232 w 12192000"/>
              <a:gd name="connsiteY22" fmla="*/ 3540051 h 4045772"/>
              <a:gd name="connsiteX23" fmla="*/ 8194698 w 12192000"/>
              <a:gd name="connsiteY23" fmla="*/ 3132336 h 4045772"/>
              <a:gd name="connsiteX24" fmla="*/ 8753977 w 12192000"/>
              <a:gd name="connsiteY24" fmla="*/ 3132336 h 4045772"/>
              <a:gd name="connsiteX25" fmla="*/ 8753977 w 12192000"/>
              <a:gd name="connsiteY25" fmla="*/ 3519822 h 4045772"/>
              <a:gd name="connsiteX26" fmla="*/ 9279927 w 12192000"/>
              <a:gd name="connsiteY26" fmla="*/ 4045772 h 4045772"/>
              <a:gd name="connsiteX27" fmla="*/ 9795662 w 12192000"/>
              <a:gd name="connsiteY27" fmla="*/ 3621163 h 4045772"/>
              <a:gd name="connsiteX28" fmla="*/ 11233560 w 12192000"/>
              <a:gd name="connsiteY28" fmla="*/ 3621163 h 4045772"/>
              <a:gd name="connsiteX29" fmla="*/ 11233560 w 12192000"/>
              <a:gd name="connsiteY29" fmla="*/ 3598319 h 4045772"/>
              <a:gd name="connsiteX30" fmla="*/ 12192000 w 12192000"/>
              <a:gd name="connsiteY30" fmla="*/ 3598319 h 4045772"/>
              <a:gd name="connsiteX31" fmla="*/ 12192000 w 12192000"/>
              <a:gd name="connsiteY31" fmla="*/ 2883822 h 4045772"/>
              <a:gd name="connsiteX32" fmla="*/ 10931703 w 12192000"/>
              <a:gd name="connsiteY32" fmla="*/ 2883822 h 4045772"/>
              <a:gd name="connsiteX33" fmla="*/ 10931703 w 12192000"/>
              <a:gd name="connsiteY33" fmla="*/ 2892924 h 4045772"/>
              <a:gd name="connsiteX34" fmla="*/ 9805878 w 12192000"/>
              <a:gd name="connsiteY34" fmla="*/ 2892924 h 4045772"/>
              <a:gd name="connsiteX35" fmla="*/ 9805878 w 12192000"/>
              <a:gd name="connsiteY35" fmla="*/ 2548836 h 4045772"/>
              <a:gd name="connsiteX36" fmla="*/ 9279927 w 12192000"/>
              <a:gd name="connsiteY36" fmla="*/ 2022886 h 4045772"/>
              <a:gd name="connsiteX37" fmla="*/ 8776689 w 12192000"/>
              <a:gd name="connsiteY37" fmla="*/ 2404097 h 4045772"/>
              <a:gd name="connsiteX38" fmla="*/ 8209182 w 12192000"/>
              <a:gd name="connsiteY38" fmla="*/ 2404097 h 4045772"/>
              <a:gd name="connsiteX39" fmla="*/ 8209182 w 12192000"/>
              <a:gd name="connsiteY39" fmla="*/ 2043115 h 4045772"/>
              <a:gd name="connsiteX40" fmla="*/ 7683232 w 12192000"/>
              <a:gd name="connsiteY40" fmla="*/ 1517165 h 4045772"/>
              <a:gd name="connsiteX41" fmla="*/ 7175333 w 12192000"/>
              <a:gd name="connsiteY41" fmla="*/ 1913392 h 4045772"/>
              <a:gd name="connsiteX42" fmla="*/ 6612488 w 12192000"/>
              <a:gd name="connsiteY42" fmla="*/ 1913392 h 4045772"/>
              <a:gd name="connsiteX43" fmla="*/ 6612488 w 12192000"/>
              <a:gd name="connsiteY43" fmla="*/ 1537394 h 4045772"/>
              <a:gd name="connsiteX44" fmla="*/ 6086538 w 12192000"/>
              <a:gd name="connsiteY44" fmla="*/ 1011443 h 4045772"/>
              <a:gd name="connsiteX45" fmla="*/ 5573976 w 12192000"/>
              <a:gd name="connsiteY45" fmla="*/ 1422686 h 4045772"/>
              <a:gd name="connsiteX46" fmla="*/ 5015792 w 12192000"/>
              <a:gd name="connsiteY46" fmla="*/ 1422686 h 4045772"/>
              <a:gd name="connsiteX47" fmla="*/ 5015792 w 12192000"/>
              <a:gd name="connsiteY47" fmla="*/ 1031672 h 4045772"/>
              <a:gd name="connsiteX48" fmla="*/ 4489842 w 12192000"/>
              <a:gd name="connsiteY48" fmla="*/ 505722 h 4045772"/>
              <a:gd name="connsiteX49" fmla="*/ 3973942 w 12192000"/>
              <a:gd name="connsiteY49" fmla="*/ 931981 h 4045772"/>
              <a:gd name="connsiteX50" fmla="*/ 3419098 w 12192000"/>
              <a:gd name="connsiteY50" fmla="*/ 931981 h 4045772"/>
              <a:gd name="connsiteX51" fmla="*/ 3419098 w 12192000"/>
              <a:gd name="connsiteY51" fmla="*/ 525951 h 4045772"/>
              <a:gd name="connsiteX52" fmla="*/ 2893147 w 12192000"/>
              <a:gd name="connsiteY52" fmla="*/ 0 h 4045772"/>
              <a:gd name="connsiteX0" fmla="*/ 2893147 w 12192000"/>
              <a:gd name="connsiteY0" fmla="*/ 0 h 4045772"/>
              <a:gd name="connsiteX1" fmla="*/ 2375734 w 12192000"/>
              <a:gd name="connsiteY1" fmla="*/ 441275 h 4045772"/>
              <a:gd name="connsiteX2" fmla="*/ 958440 w 12192000"/>
              <a:gd name="connsiteY2" fmla="*/ 441275 h 4045772"/>
              <a:gd name="connsiteX3" fmla="*/ 0 w 12192000"/>
              <a:gd name="connsiteY3" fmla="*/ 447419 h 4045772"/>
              <a:gd name="connsiteX4" fmla="*/ 0 w 12192000"/>
              <a:gd name="connsiteY4" fmla="*/ 1161916 h 4045772"/>
              <a:gd name="connsiteX5" fmla="*/ 958440 w 12192000"/>
              <a:gd name="connsiteY5" fmla="*/ 1161916 h 4045772"/>
              <a:gd name="connsiteX6" fmla="*/ 958440 w 12192000"/>
              <a:gd name="connsiteY6" fmla="*/ 1169514 h 4045772"/>
              <a:gd name="connsiteX7" fmla="*/ 2367197 w 12192000"/>
              <a:gd name="connsiteY7" fmla="*/ 1169514 h 4045772"/>
              <a:gd name="connsiteX8" fmla="*/ 2367197 w 12192000"/>
              <a:gd name="connsiteY8" fmla="*/ 1496936 h 4045772"/>
              <a:gd name="connsiteX9" fmla="*/ 2893147 w 12192000"/>
              <a:gd name="connsiteY9" fmla="*/ 2022886 h 4045772"/>
              <a:gd name="connsiteX10" fmla="*/ 3390630 w 12192000"/>
              <a:gd name="connsiteY10" fmla="*/ 1660220 h 4045772"/>
              <a:gd name="connsiteX11" fmla="*/ 3963891 w 12192000"/>
              <a:gd name="connsiteY11" fmla="*/ 1660220 h 4045772"/>
              <a:gd name="connsiteX12" fmla="*/ 3963891 w 12192000"/>
              <a:gd name="connsiteY12" fmla="*/ 2002657 h 4045772"/>
              <a:gd name="connsiteX13" fmla="*/ 4489842 w 12192000"/>
              <a:gd name="connsiteY13" fmla="*/ 2528608 h 4045772"/>
              <a:gd name="connsiteX14" fmla="*/ 4991985 w 12192000"/>
              <a:gd name="connsiteY14" fmla="*/ 2150925 h 4045772"/>
              <a:gd name="connsiteX15" fmla="*/ 5560587 w 12192000"/>
              <a:gd name="connsiteY15" fmla="*/ 2150925 h 4045772"/>
              <a:gd name="connsiteX16" fmla="*/ 5560587 w 12192000"/>
              <a:gd name="connsiteY16" fmla="*/ 2508379 h 4045772"/>
              <a:gd name="connsiteX17" fmla="*/ 6086538 w 12192000"/>
              <a:gd name="connsiteY17" fmla="*/ 3034329 h 4045772"/>
              <a:gd name="connsiteX18" fmla="*/ 6593342 w 12192000"/>
              <a:gd name="connsiteY18" fmla="*/ 2641631 h 4045772"/>
              <a:gd name="connsiteX19" fmla="*/ 7157282 w 12192000"/>
              <a:gd name="connsiteY19" fmla="*/ 2641631 h 4045772"/>
              <a:gd name="connsiteX20" fmla="*/ 7157282 w 12192000"/>
              <a:gd name="connsiteY20" fmla="*/ 3014100 h 4045772"/>
              <a:gd name="connsiteX21" fmla="*/ 7683232 w 12192000"/>
              <a:gd name="connsiteY21" fmla="*/ 3540051 h 4045772"/>
              <a:gd name="connsiteX22" fmla="*/ 8194698 w 12192000"/>
              <a:gd name="connsiteY22" fmla="*/ 3132336 h 4045772"/>
              <a:gd name="connsiteX23" fmla="*/ 8753977 w 12192000"/>
              <a:gd name="connsiteY23" fmla="*/ 3132336 h 4045772"/>
              <a:gd name="connsiteX24" fmla="*/ 8753977 w 12192000"/>
              <a:gd name="connsiteY24" fmla="*/ 3519822 h 4045772"/>
              <a:gd name="connsiteX25" fmla="*/ 9279927 w 12192000"/>
              <a:gd name="connsiteY25" fmla="*/ 4045772 h 4045772"/>
              <a:gd name="connsiteX26" fmla="*/ 9795662 w 12192000"/>
              <a:gd name="connsiteY26" fmla="*/ 3621163 h 4045772"/>
              <a:gd name="connsiteX27" fmla="*/ 11233560 w 12192000"/>
              <a:gd name="connsiteY27" fmla="*/ 3621163 h 4045772"/>
              <a:gd name="connsiteX28" fmla="*/ 11233560 w 12192000"/>
              <a:gd name="connsiteY28" fmla="*/ 3598319 h 4045772"/>
              <a:gd name="connsiteX29" fmla="*/ 12192000 w 12192000"/>
              <a:gd name="connsiteY29" fmla="*/ 3598319 h 4045772"/>
              <a:gd name="connsiteX30" fmla="*/ 12192000 w 12192000"/>
              <a:gd name="connsiteY30" fmla="*/ 2883822 h 4045772"/>
              <a:gd name="connsiteX31" fmla="*/ 10931703 w 12192000"/>
              <a:gd name="connsiteY31" fmla="*/ 2883822 h 4045772"/>
              <a:gd name="connsiteX32" fmla="*/ 10931703 w 12192000"/>
              <a:gd name="connsiteY32" fmla="*/ 2892924 h 4045772"/>
              <a:gd name="connsiteX33" fmla="*/ 9805878 w 12192000"/>
              <a:gd name="connsiteY33" fmla="*/ 2892924 h 4045772"/>
              <a:gd name="connsiteX34" fmla="*/ 9805878 w 12192000"/>
              <a:gd name="connsiteY34" fmla="*/ 2548836 h 4045772"/>
              <a:gd name="connsiteX35" fmla="*/ 9279927 w 12192000"/>
              <a:gd name="connsiteY35" fmla="*/ 2022886 h 4045772"/>
              <a:gd name="connsiteX36" fmla="*/ 8776689 w 12192000"/>
              <a:gd name="connsiteY36" fmla="*/ 2404097 h 4045772"/>
              <a:gd name="connsiteX37" fmla="*/ 8209182 w 12192000"/>
              <a:gd name="connsiteY37" fmla="*/ 2404097 h 4045772"/>
              <a:gd name="connsiteX38" fmla="*/ 8209182 w 12192000"/>
              <a:gd name="connsiteY38" fmla="*/ 2043115 h 4045772"/>
              <a:gd name="connsiteX39" fmla="*/ 7683232 w 12192000"/>
              <a:gd name="connsiteY39" fmla="*/ 1517165 h 4045772"/>
              <a:gd name="connsiteX40" fmla="*/ 7175333 w 12192000"/>
              <a:gd name="connsiteY40" fmla="*/ 1913392 h 4045772"/>
              <a:gd name="connsiteX41" fmla="*/ 6612488 w 12192000"/>
              <a:gd name="connsiteY41" fmla="*/ 1913392 h 4045772"/>
              <a:gd name="connsiteX42" fmla="*/ 6612488 w 12192000"/>
              <a:gd name="connsiteY42" fmla="*/ 1537394 h 4045772"/>
              <a:gd name="connsiteX43" fmla="*/ 6086538 w 12192000"/>
              <a:gd name="connsiteY43" fmla="*/ 1011443 h 4045772"/>
              <a:gd name="connsiteX44" fmla="*/ 5573976 w 12192000"/>
              <a:gd name="connsiteY44" fmla="*/ 1422686 h 4045772"/>
              <a:gd name="connsiteX45" fmla="*/ 5015792 w 12192000"/>
              <a:gd name="connsiteY45" fmla="*/ 1422686 h 4045772"/>
              <a:gd name="connsiteX46" fmla="*/ 5015792 w 12192000"/>
              <a:gd name="connsiteY46" fmla="*/ 1031672 h 4045772"/>
              <a:gd name="connsiteX47" fmla="*/ 4489842 w 12192000"/>
              <a:gd name="connsiteY47" fmla="*/ 505722 h 4045772"/>
              <a:gd name="connsiteX48" fmla="*/ 3973942 w 12192000"/>
              <a:gd name="connsiteY48" fmla="*/ 931981 h 4045772"/>
              <a:gd name="connsiteX49" fmla="*/ 3419098 w 12192000"/>
              <a:gd name="connsiteY49" fmla="*/ 931981 h 4045772"/>
              <a:gd name="connsiteX50" fmla="*/ 3419098 w 12192000"/>
              <a:gd name="connsiteY50" fmla="*/ 525951 h 4045772"/>
              <a:gd name="connsiteX51" fmla="*/ 2893147 w 12192000"/>
              <a:gd name="connsiteY51" fmla="*/ 0 h 4045772"/>
              <a:gd name="connsiteX0" fmla="*/ 2893147 w 12192000"/>
              <a:gd name="connsiteY0" fmla="*/ 0 h 4045772"/>
              <a:gd name="connsiteX1" fmla="*/ 2375734 w 12192000"/>
              <a:gd name="connsiteY1" fmla="*/ 441275 h 4045772"/>
              <a:gd name="connsiteX2" fmla="*/ 958440 w 12192000"/>
              <a:gd name="connsiteY2" fmla="*/ 441275 h 4045772"/>
              <a:gd name="connsiteX3" fmla="*/ 0 w 12192000"/>
              <a:gd name="connsiteY3" fmla="*/ 447419 h 4045772"/>
              <a:gd name="connsiteX4" fmla="*/ 0 w 12192000"/>
              <a:gd name="connsiteY4" fmla="*/ 1161916 h 4045772"/>
              <a:gd name="connsiteX5" fmla="*/ 958440 w 12192000"/>
              <a:gd name="connsiteY5" fmla="*/ 1161916 h 4045772"/>
              <a:gd name="connsiteX6" fmla="*/ 2367197 w 12192000"/>
              <a:gd name="connsiteY6" fmla="*/ 1169514 h 4045772"/>
              <a:gd name="connsiteX7" fmla="*/ 2367197 w 12192000"/>
              <a:gd name="connsiteY7" fmla="*/ 1496936 h 4045772"/>
              <a:gd name="connsiteX8" fmla="*/ 2893147 w 12192000"/>
              <a:gd name="connsiteY8" fmla="*/ 2022886 h 4045772"/>
              <a:gd name="connsiteX9" fmla="*/ 3390630 w 12192000"/>
              <a:gd name="connsiteY9" fmla="*/ 1660220 h 4045772"/>
              <a:gd name="connsiteX10" fmla="*/ 3963891 w 12192000"/>
              <a:gd name="connsiteY10" fmla="*/ 1660220 h 4045772"/>
              <a:gd name="connsiteX11" fmla="*/ 3963891 w 12192000"/>
              <a:gd name="connsiteY11" fmla="*/ 2002657 h 4045772"/>
              <a:gd name="connsiteX12" fmla="*/ 4489842 w 12192000"/>
              <a:gd name="connsiteY12" fmla="*/ 2528608 h 4045772"/>
              <a:gd name="connsiteX13" fmla="*/ 4991985 w 12192000"/>
              <a:gd name="connsiteY13" fmla="*/ 2150925 h 4045772"/>
              <a:gd name="connsiteX14" fmla="*/ 5560587 w 12192000"/>
              <a:gd name="connsiteY14" fmla="*/ 2150925 h 4045772"/>
              <a:gd name="connsiteX15" fmla="*/ 5560587 w 12192000"/>
              <a:gd name="connsiteY15" fmla="*/ 2508379 h 4045772"/>
              <a:gd name="connsiteX16" fmla="*/ 6086538 w 12192000"/>
              <a:gd name="connsiteY16" fmla="*/ 3034329 h 4045772"/>
              <a:gd name="connsiteX17" fmla="*/ 6593342 w 12192000"/>
              <a:gd name="connsiteY17" fmla="*/ 2641631 h 4045772"/>
              <a:gd name="connsiteX18" fmla="*/ 7157282 w 12192000"/>
              <a:gd name="connsiteY18" fmla="*/ 2641631 h 4045772"/>
              <a:gd name="connsiteX19" fmla="*/ 7157282 w 12192000"/>
              <a:gd name="connsiteY19" fmla="*/ 3014100 h 4045772"/>
              <a:gd name="connsiteX20" fmla="*/ 7683232 w 12192000"/>
              <a:gd name="connsiteY20" fmla="*/ 3540051 h 4045772"/>
              <a:gd name="connsiteX21" fmla="*/ 8194698 w 12192000"/>
              <a:gd name="connsiteY21" fmla="*/ 3132336 h 4045772"/>
              <a:gd name="connsiteX22" fmla="*/ 8753977 w 12192000"/>
              <a:gd name="connsiteY22" fmla="*/ 3132336 h 4045772"/>
              <a:gd name="connsiteX23" fmla="*/ 8753977 w 12192000"/>
              <a:gd name="connsiteY23" fmla="*/ 3519822 h 4045772"/>
              <a:gd name="connsiteX24" fmla="*/ 9279927 w 12192000"/>
              <a:gd name="connsiteY24" fmla="*/ 4045772 h 4045772"/>
              <a:gd name="connsiteX25" fmla="*/ 9795662 w 12192000"/>
              <a:gd name="connsiteY25" fmla="*/ 3621163 h 4045772"/>
              <a:gd name="connsiteX26" fmla="*/ 11233560 w 12192000"/>
              <a:gd name="connsiteY26" fmla="*/ 3621163 h 4045772"/>
              <a:gd name="connsiteX27" fmla="*/ 11233560 w 12192000"/>
              <a:gd name="connsiteY27" fmla="*/ 3598319 h 4045772"/>
              <a:gd name="connsiteX28" fmla="*/ 12192000 w 12192000"/>
              <a:gd name="connsiteY28" fmla="*/ 3598319 h 4045772"/>
              <a:gd name="connsiteX29" fmla="*/ 12192000 w 12192000"/>
              <a:gd name="connsiteY29" fmla="*/ 2883822 h 4045772"/>
              <a:gd name="connsiteX30" fmla="*/ 10931703 w 12192000"/>
              <a:gd name="connsiteY30" fmla="*/ 2883822 h 4045772"/>
              <a:gd name="connsiteX31" fmla="*/ 10931703 w 12192000"/>
              <a:gd name="connsiteY31" fmla="*/ 2892924 h 4045772"/>
              <a:gd name="connsiteX32" fmla="*/ 9805878 w 12192000"/>
              <a:gd name="connsiteY32" fmla="*/ 2892924 h 4045772"/>
              <a:gd name="connsiteX33" fmla="*/ 9805878 w 12192000"/>
              <a:gd name="connsiteY33" fmla="*/ 2548836 h 4045772"/>
              <a:gd name="connsiteX34" fmla="*/ 9279927 w 12192000"/>
              <a:gd name="connsiteY34" fmla="*/ 2022886 h 4045772"/>
              <a:gd name="connsiteX35" fmla="*/ 8776689 w 12192000"/>
              <a:gd name="connsiteY35" fmla="*/ 2404097 h 4045772"/>
              <a:gd name="connsiteX36" fmla="*/ 8209182 w 12192000"/>
              <a:gd name="connsiteY36" fmla="*/ 2404097 h 4045772"/>
              <a:gd name="connsiteX37" fmla="*/ 8209182 w 12192000"/>
              <a:gd name="connsiteY37" fmla="*/ 2043115 h 4045772"/>
              <a:gd name="connsiteX38" fmla="*/ 7683232 w 12192000"/>
              <a:gd name="connsiteY38" fmla="*/ 1517165 h 4045772"/>
              <a:gd name="connsiteX39" fmla="*/ 7175333 w 12192000"/>
              <a:gd name="connsiteY39" fmla="*/ 1913392 h 4045772"/>
              <a:gd name="connsiteX40" fmla="*/ 6612488 w 12192000"/>
              <a:gd name="connsiteY40" fmla="*/ 1913392 h 4045772"/>
              <a:gd name="connsiteX41" fmla="*/ 6612488 w 12192000"/>
              <a:gd name="connsiteY41" fmla="*/ 1537394 h 4045772"/>
              <a:gd name="connsiteX42" fmla="*/ 6086538 w 12192000"/>
              <a:gd name="connsiteY42" fmla="*/ 1011443 h 4045772"/>
              <a:gd name="connsiteX43" fmla="*/ 5573976 w 12192000"/>
              <a:gd name="connsiteY43" fmla="*/ 1422686 h 4045772"/>
              <a:gd name="connsiteX44" fmla="*/ 5015792 w 12192000"/>
              <a:gd name="connsiteY44" fmla="*/ 1422686 h 4045772"/>
              <a:gd name="connsiteX45" fmla="*/ 5015792 w 12192000"/>
              <a:gd name="connsiteY45" fmla="*/ 1031672 h 4045772"/>
              <a:gd name="connsiteX46" fmla="*/ 4489842 w 12192000"/>
              <a:gd name="connsiteY46" fmla="*/ 505722 h 4045772"/>
              <a:gd name="connsiteX47" fmla="*/ 3973942 w 12192000"/>
              <a:gd name="connsiteY47" fmla="*/ 931981 h 4045772"/>
              <a:gd name="connsiteX48" fmla="*/ 3419098 w 12192000"/>
              <a:gd name="connsiteY48" fmla="*/ 931981 h 4045772"/>
              <a:gd name="connsiteX49" fmla="*/ 3419098 w 12192000"/>
              <a:gd name="connsiteY49" fmla="*/ 525951 h 4045772"/>
              <a:gd name="connsiteX50" fmla="*/ 2893147 w 12192000"/>
              <a:gd name="connsiteY50" fmla="*/ 0 h 4045772"/>
              <a:gd name="connsiteX0" fmla="*/ 2893147 w 12192000"/>
              <a:gd name="connsiteY0" fmla="*/ 0 h 4045772"/>
              <a:gd name="connsiteX1" fmla="*/ 2375734 w 12192000"/>
              <a:gd name="connsiteY1" fmla="*/ 441275 h 4045772"/>
              <a:gd name="connsiteX2" fmla="*/ 958440 w 12192000"/>
              <a:gd name="connsiteY2" fmla="*/ 441275 h 4045772"/>
              <a:gd name="connsiteX3" fmla="*/ 0 w 12192000"/>
              <a:gd name="connsiteY3" fmla="*/ 447419 h 4045772"/>
              <a:gd name="connsiteX4" fmla="*/ 0 w 12192000"/>
              <a:gd name="connsiteY4" fmla="*/ 1161916 h 4045772"/>
              <a:gd name="connsiteX5" fmla="*/ 2367197 w 12192000"/>
              <a:gd name="connsiteY5" fmla="*/ 1169514 h 4045772"/>
              <a:gd name="connsiteX6" fmla="*/ 2367197 w 12192000"/>
              <a:gd name="connsiteY6" fmla="*/ 1496936 h 4045772"/>
              <a:gd name="connsiteX7" fmla="*/ 2893147 w 12192000"/>
              <a:gd name="connsiteY7" fmla="*/ 2022886 h 4045772"/>
              <a:gd name="connsiteX8" fmla="*/ 3390630 w 12192000"/>
              <a:gd name="connsiteY8" fmla="*/ 1660220 h 4045772"/>
              <a:gd name="connsiteX9" fmla="*/ 3963891 w 12192000"/>
              <a:gd name="connsiteY9" fmla="*/ 1660220 h 4045772"/>
              <a:gd name="connsiteX10" fmla="*/ 3963891 w 12192000"/>
              <a:gd name="connsiteY10" fmla="*/ 2002657 h 4045772"/>
              <a:gd name="connsiteX11" fmla="*/ 4489842 w 12192000"/>
              <a:gd name="connsiteY11" fmla="*/ 2528608 h 4045772"/>
              <a:gd name="connsiteX12" fmla="*/ 4991985 w 12192000"/>
              <a:gd name="connsiteY12" fmla="*/ 2150925 h 4045772"/>
              <a:gd name="connsiteX13" fmla="*/ 5560587 w 12192000"/>
              <a:gd name="connsiteY13" fmla="*/ 2150925 h 4045772"/>
              <a:gd name="connsiteX14" fmla="*/ 5560587 w 12192000"/>
              <a:gd name="connsiteY14" fmla="*/ 2508379 h 4045772"/>
              <a:gd name="connsiteX15" fmla="*/ 6086538 w 12192000"/>
              <a:gd name="connsiteY15" fmla="*/ 3034329 h 4045772"/>
              <a:gd name="connsiteX16" fmla="*/ 6593342 w 12192000"/>
              <a:gd name="connsiteY16" fmla="*/ 2641631 h 4045772"/>
              <a:gd name="connsiteX17" fmla="*/ 7157282 w 12192000"/>
              <a:gd name="connsiteY17" fmla="*/ 2641631 h 4045772"/>
              <a:gd name="connsiteX18" fmla="*/ 7157282 w 12192000"/>
              <a:gd name="connsiteY18" fmla="*/ 3014100 h 4045772"/>
              <a:gd name="connsiteX19" fmla="*/ 7683232 w 12192000"/>
              <a:gd name="connsiteY19" fmla="*/ 3540051 h 4045772"/>
              <a:gd name="connsiteX20" fmla="*/ 8194698 w 12192000"/>
              <a:gd name="connsiteY20" fmla="*/ 3132336 h 4045772"/>
              <a:gd name="connsiteX21" fmla="*/ 8753977 w 12192000"/>
              <a:gd name="connsiteY21" fmla="*/ 3132336 h 4045772"/>
              <a:gd name="connsiteX22" fmla="*/ 8753977 w 12192000"/>
              <a:gd name="connsiteY22" fmla="*/ 3519822 h 4045772"/>
              <a:gd name="connsiteX23" fmla="*/ 9279927 w 12192000"/>
              <a:gd name="connsiteY23" fmla="*/ 4045772 h 4045772"/>
              <a:gd name="connsiteX24" fmla="*/ 9795662 w 12192000"/>
              <a:gd name="connsiteY24" fmla="*/ 3621163 h 4045772"/>
              <a:gd name="connsiteX25" fmla="*/ 11233560 w 12192000"/>
              <a:gd name="connsiteY25" fmla="*/ 3621163 h 4045772"/>
              <a:gd name="connsiteX26" fmla="*/ 11233560 w 12192000"/>
              <a:gd name="connsiteY26" fmla="*/ 3598319 h 4045772"/>
              <a:gd name="connsiteX27" fmla="*/ 12192000 w 12192000"/>
              <a:gd name="connsiteY27" fmla="*/ 3598319 h 4045772"/>
              <a:gd name="connsiteX28" fmla="*/ 12192000 w 12192000"/>
              <a:gd name="connsiteY28" fmla="*/ 2883822 h 4045772"/>
              <a:gd name="connsiteX29" fmla="*/ 10931703 w 12192000"/>
              <a:gd name="connsiteY29" fmla="*/ 2883822 h 4045772"/>
              <a:gd name="connsiteX30" fmla="*/ 10931703 w 12192000"/>
              <a:gd name="connsiteY30" fmla="*/ 2892924 h 4045772"/>
              <a:gd name="connsiteX31" fmla="*/ 9805878 w 12192000"/>
              <a:gd name="connsiteY31" fmla="*/ 2892924 h 4045772"/>
              <a:gd name="connsiteX32" fmla="*/ 9805878 w 12192000"/>
              <a:gd name="connsiteY32" fmla="*/ 2548836 h 4045772"/>
              <a:gd name="connsiteX33" fmla="*/ 9279927 w 12192000"/>
              <a:gd name="connsiteY33" fmla="*/ 2022886 h 4045772"/>
              <a:gd name="connsiteX34" fmla="*/ 8776689 w 12192000"/>
              <a:gd name="connsiteY34" fmla="*/ 2404097 h 4045772"/>
              <a:gd name="connsiteX35" fmla="*/ 8209182 w 12192000"/>
              <a:gd name="connsiteY35" fmla="*/ 2404097 h 4045772"/>
              <a:gd name="connsiteX36" fmla="*/ 8209182 w 12192000"/>
              <a:gd name="connsiteY36" fmla="*/ 2043115 h 4045772"/>
              <a:gd name="connsiteX37" fmla="*/ 7683232 w 12192000"/>
              <a:gd name="connsiteY37" fmla="*/ 1517165 h 4045772"/>
              <a:gd name="connsiteX38" fmla="*/ 7175333 w 12192000"/>
              <a:gd name="connsiteY38" fmla="*/ 1913392 h 4045772"/>
              <a:gd name="connsiteX39" fmla="*/ 6612488 w 12192000"/>
              <a:gd name="connsiteY39" fmla="*/ 1913392 h 4045772"/>
              <a:gd name="connsiteX40" fmla="*/ 6612488 w 12192000"/>
              <a:gd name="connsiteY40" fmla="*/ 1537394 h 4045772"/>
              <a:gd name="connsiteX41" fmla="*/ 6086538 w 12192000"/>
              <a:gd name="connsiteY41" fmla="*/ 1011443 h 4045772"/>
              <a:gd name="connsiteX42" fmla="*/ 5573976 w 12192000"/>
              <a:gd name="connsiteY42" fmla="*/ 1422686 h 4045772"/>
              <a:gd name="connsiteX43" fmla="*/ 5015792 w 12192000"/>
              <a:gd name="connsiteY43" fmla="*/ 1422686 h 4045772"/>
              <a:gd name="connsiteX44" fmla="*/ 5015792 w 12192000"/>
              <a:gd name="connsiteY44" fmla="*/ 1031672 h 4045772"/>
              <a:gd name="connsiteX45" fmla="*/ 4489842 w 12192000"/>
              <a:gd name="connsiteY45" fmla="*/ 505722 h 4045772"/>
              <a:gd name="connsiteX46" fmla="*/ 3973942 w 12192000"/>
              <a:gd name="connsiteY46" fmla="*/ 931981 h 4045772"/>
              <a:gd name="connsiteX47" fmla="*/ 3419098 w 12192000"/>
              <a:gd name="connsiteY47" fmla="*/ 931981 h 4045772"/>
              <a:gd name="connsiteX48" fmla="*/ 3419098 w 12192000"/>
              <a:gd name="connsiteY48" fmla="*/ 525951 h 4045772"/>
              <a:gd name="connsiteX49" fmla="*/ 2893147 w 12192000"/>
              <a:gd name="connsiteY49" fmla="*/ 0 h 4045772"/>
              <a:gd name="connsiteX0" fmla="*/ 2893147 w 12192000"/>
              <a:gd name="connsiteY0" fmla="*/ 0 h 4045772"/>
              <a:gd name="connsiteX1" fmla="*/ 2375734 w 12192000"/>
              <a:gd name="connsiteY1" fmla="*/ 441275 h 4045772"/>
              <a:gd name="connsiteX2" fmla="*/ 0 w 12192000"/>
              <a:gd name="connsiteY2" fmla="*/ 447419 h 4045772"/>
              <a:gd name="connsiteX3" fmla="*/ 0 w 12192000"/>
              <a:gd name="connsiteY3" fmla="*/ 1161916 h 4045772"/>
              <a:gd name="connsiteX4" fmla="*/ 2367197 w 12192000"/>
              <a:gd name="connsiteY4" fmla="*/ 1169514 h 4045772"/>
              <a:gd name="connsiteX5" fmla="*/ 2367197 w 12192000"/>
              <a:gd name="connsiteY5" fmla="*/ 1496936 h 4045772"/>
              <a:gd name="connsiteX6" fmla="*/ 2893147 w 12192000"/>
              <a:gd name="connsiteY6" fmla="*/ 2022886 h 4045772"/>
              <a:gd name="connsiteX7" fmla="*/ 3390630 w 12192000"/>
              <a:gd name="connsiteY7" fmla="*/ 1660220 h 4045772"/>
              <a:gd name="connsiteX8" fmla="*/ 3963891 w 12192000"/>
              <a:gd name="connsiteY8" fmla="*/ 1660220 h 4045772"/>
              <a:gd name="connsiteX9" fmla="*/ 3963891 w 12192000"/>
              <a:gd name="connsiteY9" fmla="*/ 2002657 h 4045772"/>
              <a:gd name="connsiteX10" fmla="*/ 4489842 w 12192000"/>
              <a:gd name="connsiteY10" fmla="*/ 2528608 h 4045772"/>
              <a:gd name="connsiteX11" fmla="*/ 4991985 w 12192000"/>
              <a:gd name="connsiteY11" fmla="*/ 2150925 h 4045772"/>
              <a:gd name="connsiteX12" fmla="*/ 5560587 w 12192000"/>
              <a:gd name="connsiteY12" fmla="*/ 2150925 h 4045772"/>
              <a:gd name="connsiteX13" fmla="*/ 5560587 w 12192000"/>
              <a:gd name="connsiteY13" fmla="*/ 2508379 h 4045772"/>
              <a:gd name="connsiteX14" fmla="*/ 6086538 w 12192000"/>
              <a:gd name="connsiteY14" fmla="*/ 3034329 h 4045772"/>
              <a:gd name="connsiteX15" fmla="*/ 6593342 w 12192000"/>
              <a:gd name="connsiteY15" fmla="*/ 2641631 h 4045772"/>
              <a:gd name="connsiteX16" fmla="*/ 7157282 w 12192000"/>
              <a:gd name="connsiteY16" fmla="*/ 2641631 h 4045772"/>
              <a:gd name="connsiteX17" fmla="*/ 7157282 w 12192000"/>
              <a:gd name="connsiteY17" fmla="*/ 3014100 h 4045772"/>
              <a:gd name="connsiteX18" fmla="*/ 7683232 w 12192000"/>
              <a:gd name="connsiteY18" fmla="*/ 3540051 h 4045772"/>
              <a:gd name="connsiteX19" fmla="*/ 8194698 w 12192000"/>
              <a:gd name="connsiteY19" fmla="*/ 3132336 h 4045772"/>
              <a:gd name="connsiteX20" fmla="*/ 8753977 w 12192000"/>
              <a:gd name="connsiteY20" fmla="*/ 3132336 h 4045772"/>
              <a:gd name="connsiteX21" fmla="*/ 8753977 w 12192000"/>
              <a:gd name="connsiteY21" fmla="*/ 3519822 h 4045772"/>
              <a:gd name="connsiteX22" fmla="*/ 9279927 w 12192000"/>
              <a:gd name="connsiteY22" fmla="*/ 4045772 h 4045772"/>
              <a:gd name="connsiteX23" fmla="*/ 9795662 w 12192000"/>
              <a:gd name="connsiteY23" fmla="*/ 3621163 h 4045772"/>
              <a:gd name="connsiteX24" fmla="*/ 11233560 w 12192000"/>
              <a:gd name="connsiteY24" fmla="*/ 3621163 h 4045772"/>
              <a:gd name="connsiteX25" fmla="*/ 11233560 w 12192000"/>
              <a:gd name="connsiteY25" fmla="*/ 3598319 h 4045772"/>
              <a:gd name="connsiteX26" fmla="*/ 12192000 w 12192000"/>
              <a:gd name="connsiteY26" fmla="*/ 3598319 h 4045772"/>
              <a:gd name="connsiteX27" fmla="*/ 12192000 w 12192000"/>
              <a:gd name="connsiteY27" fmla="*/ 2883822 h 4045772"/>
              <a:gd name="connsiteX28" fmla="*/ 10931703 w 12192000"/>
              <a:gd name="connsiteY28" fmla="*/ 2883822 h 4045772"/>
              <a:gd name="connsiteX29" fmla="*/ 10931703 w 12192000"/>
              <a:gd name="connsiteY29" fmla="*/ 2892924 h 4045772"/>
              <a:gd name="connsiteX30" fmla="*/ 9805878 w 12192000"/>
              <a:gd name="connsiteY30" fmla="*/ 2892924 h 4045772"/>
              <a:gd name="connsiteX31" fmla="*/ 9805878 w 12192000"/>
              <a:gd name="connsiteY31" fmla="*/ 2548836 h 4045772"/>
              <a:gd name="connsiteX32" fmla="*/ 9279927 w 12192000"/>
              <a:gd name="connsiteY32" fmla="*/ 2022886 h 4045772"/>
              <a:gd name="connsiteX33" fmla="*/ 8776689 w 12192000"/>
              <a:gd name="connsiteY33" fmla="*/ 2404097 h 4045772"/>
              <a:gd name="connsiteX34" fmla="*/ 8209182 w 12192000"/>
              <a:gd name="connsiteY34" fmla="*/ 2404097 h 4045772"/>
              <a:gd name="connsiteX35" fmla="*/ 8209182 w 12192000"/>
              <a:gd name="connsiteY35" fmla="*/ 2043115 h 4045772"/>
              <a:gd name="connsiteX36" fmla="*/ 7683232 w 12192000"/>
              <a:gd name="connsiteY36" fmla="*/ 1517165 h 4045772"/>
              <a:gd name="connsiteX37" fmla="*/ 7175333 w 12192000"/>
              <a:gd name="connsiteY37" fmla="*/ 1913392 h 4045772"/>
              <a:gd name="connsiteX38" fmla="*/ 6612488 w 12192000"/>
              <a:gd name="connsiteY38" fmla="*/ 1913392 h 4045772"/>
              <a:gd name="connsiteX39" fmla="*/ 6612488 w 12192000"/>
              <a:gd name="connsiteY39" fmla="*/ 1537394 h 4045772"/>
              <a:gd name="connsiteX40" fmla="*/ 6086538 w 12192000"/>
              <a:gd name="connsiteY40" fmla="*/ 1011443 h 4045772"/>
              <a:gd name="connsiteX41" fmla="*/ 5573976 w 12192000"/>
              <a:gd name="connsiteY41" fmla="*/ 1422686 h 4045772"/>
              <a:gd name="connsiteX42" fmla="*/ 5015792 w 12192000"/>
              <a:gd name="connsiteY42" fmla="*/ 1422686 h 4045772"/>
              <a:gd name="connsiteX43" fmla="*/ 5015792 w 12192000"/>
              <a:gd name="connsiteY43" fmla="*/ 1031672 h 4045772"/>
              <a:gd name="connsiteX44" fmla="*/ 4489842 w 12192000"/>
              <a:gd name="connsiteY44" fmla="*/ 505722 h 4045772"/>
              <a:gd name="connsiteX45" fmla="*/ 3973942 w 12192000"/>
              <a:gd name="connsiteY45" fmla="*/ 931981 h 4045772"/>
              <a:gd name="connsiteX46" fmla="*/ 3419098 w 12192000"/>
              <a:gd name="connsiteY46" fmla="*/ 931981 h 4045772"/>
              <a:gd name="connsiteX47" fmla="*/ 3419098 w 12192000"/>
              <a:gd name="connsiteY47" fmla="*/ 525951 h 4045772"/>
              <a:gd name="connsiteX48" fmla="*/ 2893147 w 12192000"/>
              <a:gd name="connsiteY48" fmla="*/ 0 h 4045772"/>
              <a:gd name="connsiteX0" fmla="*/ 2893147 w 12192000"/>
              <a:gd name="connsiteY0" fmla="*/ 0 h 4045772"/>
              <a:gd name="connsiteX1" fmla="*/ 2375734 w 12192000"/>
              <a:gd name="connsiteY1" fmla="*/ 441275 h 4045772"/>
              <a:gd name="connsiteX2" fmla="*/ 0 w 12192000"/>
              <a:gd name="connsiteY2" fmla="*/ 447419 h 4045772"/>
              <a:gd name="connsiteX3" fmla="*/ 0 w 12192000"/>
              <a:gd name="connsiteY3" fmla="*/ 1161916 h 4045772"/>
              <a:gd name="connsiteX4" fmla="*/ 2367197 w 12192000"/>
              <a:gd name="connsiteY4" fmla="*/ 1169514 h 4045772"/>
              <a:gd name="connsiteX5" fmla="*/ 2367197 w 12192000"/>
              <a:gd name="connsiteY5" fmla="*/ 1496936 h 4045772"/>
              <a:gd name="connsiteX6" fmla="*/ 2893147 w 12192000"/>
              <a:gd name="connsiteY6" fmla="*/ 2022886 h 4045772"/>
              <a:gd name="connsiteX7" fmla="*/ 3390630 w 12192000"/>
              <a:gd name="connsiteY7" fmla="*/ 1660220 h 4045772"/>
              <a:gd name="connsiteX8" fmla="*/ 3963891 w 12192000"/>
              <a:gd name="connsiteY8" fmla="*/ 1660220 h 4045772"/>
              <a:gd name="connsiteX9" fmla="*/ 3963891 w 12192000"/>
              <a:gd name="connsiteY9" fmla="*/ 2002657 h 4045772"/>
              <a:gd name="connsiteX10" fmla="*/ 4489842 w 12192000"/>
              <a:gd name="connsiteY10" fmla="*/ 2528608 h 4045772"/>
              <a:gd name="connsiteX11" fmla="*/ 4991985 w 12192000"/>
              <a:gd name="connsiteY11" fmla="*/ 2150925 h 4045772"/>
              <a:gd name="connsiteX12" fmla="*/ 5560587 w 12192000"/>
              <a:gd name="connsiteY12" fmla="*/ 2150925 h 4045772"/>
              <a:gd name="connsiteX13" fmla="*/ 5560587 w 12192000"/>
              <a:gd name="connsiteY13" fmla="*/ 2508379 h 4045772"/>
              <a:gd name="connsiteX14" fmla="*/ 6086538 w 12192000"/>
              <a:gd name="connsiteY14" fmla="*/ 3034329 h 4045772"/>
              <a:gd name="connsiteX15" fmla="*/ 6593342 w 12192000"/>
              <a:gd name="connsiteY15" fmla="*/ 2641631 h 4045772"/>
              <a:gd name="connsiteX16" fmla="*/ 7157282 w 12192000"/>
              <a:gd name="connsiteY16" fmla="*/ 2641631 h 4045772"/>
              <a:gd name="connsiteX17" fmla="*/ 7157282 w 12192000"/>
              <a:gd name="connsiteY17" fmla="*/ 3014100 h 4045772"/>
              <a:gd name="connsiteX18" fmla="*/ 7683232 w 12192000"/>
              <a:gd name="connsiteY18" fmla="*/ 3540051 h 4045772"/>
              <a:gd name="connsiteX19" fmla="*/ 8194698 w 12192000"/>
              <a:gd name="connsiteY19" fmla="*/ 3132336 h 4045772"/>
              <a:gd name="connsiteX20" fmla="*/ 8753977 w 12192000"/>
              <a:gd name="connsiteY20" fmla="*/ 3132336 h 4045772"/>
              <a:gd name="connsiteX21" fmla="*/ 8753977 w 12192000"/>
              <a:gd name="connsiteY21" fmla="*/ 3519822 h 4045772"/>
              <a:gd name="connsiteX22" fmla="*/ 9279927 w 12192000"/>
              <a:gd name="connsiteY22" fmla="*/ 4045772 h 4045772"/>
              <a:gd name="connsiteX23" fmla="*/ 9795662 w 12192000"/>
              <a:gd name="connsiteY23" fmla="*/ 3621163 h 4045772"/>
              <a:gd name="connsiteX24" fmla="*/ 11233560 w 12192000"/>
              <a:gd name="connsiteY24" fmla="*/ 3621163 h 4045772"/>
              <a:gd name="connsiteX25" fmla="*/ 11233560 w 12192000"/>
              <a:gd name="connsiteY25" fmla="*/ 3598319 h 4045772"/>
              <a:gd name="connsiteX26" fmla="*/ 12192000 w 12192000"/>
              <a:gd name="connsiteY26" fmla="*/ 3598319 h 4045772"/>
              <a:gd name="connsiteX27" fmla="*/ 12192000 w 12192000"/>
              <a:gd name="connsiteY27" fmla="*/ 2883822 h 4045772"/>
              <a:gd name="connsiteX28" fmla="*/ 10931703 w 12192000"/>
              <a:gd name="connsiteY28" fmla="*/ 2883822 h 4045772"/>
              <a:gd name="connsiteX29" fmla="*/ 9805878 w 12192000"/>
              <a:gd name="connsiteY29" fmla="*/ 2892924 h 4045772"/>
              <a:gd name="connsiteX30" fmla="*/ 9805878 w 12192000"/>
              <a:gd name="connsiteY30" fmla="*/ 2548836 h 4045772"/>
              <a:gd name="connsiteX31" fmla="*/ 9279927 w 12192000"/>
              <a:gd name="connsiteY31" fmla="*/ 2022886 h 4045772"/>
              <a:gd name="connsiteX32" fmla="*/ 8776689 w 12192000"/>
              <a:gd name="connsiteY32" fmla="*/ 2404097 h 4045772"/>
              <a:gd name="connsiteX33" fmla="*/ 8209182 w 12192000"/>
              <a:gd name="connsiteY33" fmla="*/ 2404097 h 4045772"/>
              <a:gd name="connsiteX34" fmla="*/ 8209182 w 12192000"/>
              <a:gd name="connsiteY34" fmla="*/ 2043115 h 4045772"/>
              <a:gd name="connsiteX35" fmla="*/ 7683232 w 12192000"/>
              <a:gd name="connsiteY35" fmla="*/ 1517165 h 4045772"/>
              <a:gd name="connsiteX36" fmla="*/ 7175333 w 12192000"/>
              <a:gd name="connsiteY36" fmla="*/ 1913392 h 4045772"/>
              <a:gd name="connsiteX37" fmla="*/ 6612488 w 12192000"/>
              <a:gd name="connsiteY37" fmla="*/ 1913392 h 4045772"/>
              <a:gd name="connsiteX38" fmla="*/ 6612488 w 12192000"/>
              <a:gd name="connsiteY38" fmla="*/ 1537394 h 4045772"/>
              <a:gd name="connsiteX39" fmla="*/ 6086538 w 12192000"/>
              <a:gd name="connsiteY39" fmla="*/ 1011443 h 4045772"/>
              <a:gd name="connsiteX40" fmla="*/ 5573976 w 12192000"/>
              <a:gd name="connsiteY40" fmla="*/ 1422686 h 4045772"/>
              <a:gd name="connsiteX41" fmla="*/ 5015792 w 12192000"/>
              <a:gd name="connsiteY41" fmla="*/ 1422686 h 4045772"/>
              <a:gd name="connsiteX42" fmla="*/ 5015792 w 12192000"/>
              <a:gd name="connsiteY42" fmla="*/ 1031672 h 4045772"/>
              <a:gd name="connsiteX43" fmla="*/ 4489842 w 12192000"/>
              <a:gd name="connsiteY43" fmla="*/ 505722 h 4045772"/>
              <a:gd name="connsiteX44" fmla="*/ 3973942 w 12192000"/>
              <a:gd name="connsiteY44" fmla="*/ 931981 h 4045772"/>
              <a:gd name="connsiteX45" fmla="*/ 3419098 w 12192000"/>
              <a:gd name="connsiteY45" fmla="*/ 931981 h 4045772"/>
              <a:gd name="connsiteX46" fmla="*/ 3419098 w 12192000"/>
              <a:gd name="connsiteY46" fmla="*/ 525951 h 4045772"/>
              <a:gd name="connsiteX47" fmla="*/ 2893147 w 12192000"/>
              <a:gd name="connsiteY47" fmla="*/ 0 h 4045772"/>
              <a:gd name="connsiteX0" fmla="*/ 2893147 w 12192000"/>
              <a:gd name="connsiteY0" fmla="*/ 0 h 4045772"/>
              <a:gd name="connsiteX1" fmla="*/ 2375734 w 12192000"/>
              <a:gd name="connsiteY1" fmla="*/ 441275 h 4045772"/>
              <a:gd name="connsiteX2" fmla="*/ 0 w 12192000"/>
              <a:gd name="connsiteY2" fmla="*/ 447419 h 4045772"/>
              <a:gd name="connsiteX3" fmla="*/ 0 w 12192000"/>
              <a:gd name="connsiteY3" fmla="*/ 1161916 h 4045772"/>
              <a:gd name="connsiteX4" fmla="*/ 2367197 w 12192000"/>
              <a:gd name="connsiteY4" fmla="*/ 1169514 h 4045772"/>
              <a:gd name="connsiteX5" fmla="*/ 2367197 w 12192000"/>
              <a:gd name="connsiteY5" fmla="*/ 1496936 h 4045772"/>
              <a:gd name="connsiteX6" fmla="*/ 2893147 w 12192000"/>
              <a:gd name="connsiteY6" fmla="*/ 2022886 h 4045772"/>
              <a:gd name="connsiteX7" fmla="*/ 3390630 w 12192000"/>
              <a:gd name="connsiteY7" fmla="*/ 1660220 h 4045772"/>
              <a:gd name="connsiteX8" fmla="*/ 3963891 w 12192000"/>
              <a:gd name="connsiteY8" fmla="*/ 1660220 h 4045772"/>
              <a:gd name="connsiteX9" fmla="*/ 3963891 w 12192000"/>
              <a:gd name="connsiteY9" fmla="*/ 2002657 h 4045772"/>
              <a:gd name="connsiteX10" fmla="*/ 4489842 w 12192000"/>
              <a:gd name="connsiteY10" fmla="*/ 2528608 h 4045772"/>
              <a:gd name="connsiteX11" fmla="*/ 4991985 w 12192000"/>
              <a:gd name="connsiteY11" fmla="*/ 2150925 h 4045772"/>
              <a:gd name="connsiteX12" fmla="*/ 5560587 w 12192000"/>
              <a:gd name="connsiteY12" fmla="*/ 2150925 h 4045772"/>
              <a:gd name="connsiteX13" fmla="*/ 5560587 w 12192000"/>
              <a:gd name="connsiteY13" fmla="*/ 2508379 h 4045772"/>
              <a:gd name="connsiteX14" fmla="*/ 6086538 w 12192000"/>
              <a:gd name="connsiteY14" fmla="*/ 3034329 h 4045772"/>
              <a:gd name="connsiteX15" fmla="*/ 6593342 w 12192000"/>
              <a:gd name="connsiteY15" fmla="*/ 2641631 h 4045772"/>
              <a:gd name="connsiteX16" fmla="*/ 7157282 w 12192000"/>
              <a:gd name="connsiteY16" fmla="*/ 2641631 h 4045772"/>
              <a:gd name="connsiteX17" fmla="*/ 7157282 w 12192000"/>
              <a:gd name="connsiteY17" fmla="*/ 3014100 h 4045772"/>
              <a:gd name="connsiteX18" fmla="*/ 7683232 w 12192000"/>
              <a:gd name="connsiteY18" fmla="*/ 3540051 h 4045772"/>
              <a:gd name="connsiteX19" fmla="*/ 8194698 w 12192000"/>
              <a:gd name="connsiteY19" fmla="*/ 3132336 h 4045772"/>
              <a:gd name="connsiteX20" fmla="*/ 8753977 w 12192000"/>
              <a:gd name="connsiteY20" fmla="*/ 3132336 h 4045772"/>
              <a:gd name="connsiteX21" fmla="*/ 8753977 w 12192000"/>
              <a:gd name="connsiteY21" fmla="*/ 3519822 h 4045772"/>
              <a:gd name="connsiteX22" fmla="*/ 9279927 w 12192000"/>
              <a:gd name="connsiteY22" fmla="*/ 4045772 h 4045772"/>
              <a:gd name="connsiteX23" fmla="*/ 9795662 w 12192000"/>
              <a:gd name="connsiteY23" fmla="*/ 3621163 h 4045772"/>
              <a:gd name="connsiteX24" fmla="*/ 11233560 w 12192000"/>
              <a:gd name="connsiteY24" fmla="*/ 3621163 h 4045772"/>
              <a:gd name="connsiteX25" fmla="*/ 11233560 w 12192000"/>
              <a:gd name="connsiteY25" fmla="*/ 3598319 h 4045772"/>
              <a:gd name="connsiteX26" fmla="*/ 12192000 w 12192000"/>
              <a:gd name="connsiteY26" fmla="*/ 3598319 h 4045772"/>
              <a:gd name="connsiteX27" fmla="*/ 12192000 w 12192000"/>
              <a:gd name="connsiteY27" fmla="*/ 2883822 h 4045772"/>
              <a:gd name="connsiteX28" fmla="*/ 9805878 w 12192000"/>
              <a:gd name="connsiteY28" fmla="*/ 2892924 h 4045772"/>
              <a:gd name="connsiteX29" fmla="*/ 9805878 w 12192000"/>
              <a:gd name="connsiteY29" fmla="*/ 2548836 h 4045772"/>
              <a:gd name="connsiteX30" fmla="*/ 9279927 w 12192000"/>
              <a:gd name="connsiteY30" fmla="*/ 2022886 h 4045772"/>
              <a:gd name="connsiteX31" fmla="*/ 8776689 w 12192000"/>
              <a:gd name="connsiteY31" fmla="*/ 2404097 h 4045772"/>
              <a:gd name="connsiteX32" fmla="*/ 8209182 w 12192000"/>
              <a:gd name="connsiteY32" fmla="*/ 2404097 h 4045772"/>
              <a:gd name="connsiteX33" fmla="*/ 8209182 w 12192000"/>
              <a:gd name="connsiteY33" fmla="*/ 2043115 h 4045772"/>
              <a:gd name="connsiteX34" fmla="*/ 7683232 w 12192000"/>
              <a:gd name="connsiteY34" fmla="*/ 1517165 h 4045772"/>
              <a:gd name="connsiteX35" fmla="*/ 7175333 w 12192000"/>
              <a:gd name="connsiteY35" fmla="*/ 1913392 h 4045772"/>
              <a:gd name="connsiteX36" fmla="*/ 6612488 w 12192000"/>
              <a:gd name="connsiteY36" fmla="*/ 1913392 h 4045772"/>
              <a:gd name="connsiteX37" fmla="*/ 6612488 w 12192000"/>
              <a:gd name="connsiteY37" fmla="*/ 1537394 h 4045772"/>
              <a:gd name="connsiteX38" fmla="*/ 6086538 w 12192000"/>
              <a:gd name="connsiteY38" fmla="*/ 1011443 h 4045772"/>
              <a:gd name="connsiteX39" fmla="*/ 5573976 w 12192000"/>
              <a:gd name="connsiteY39" fmla="*/ 1422686 h 4045772"/>
              <a:gd name="connsiteX40" fmla="*/ 5015792 w 12192000"/>
              <a:gd name="connsiteY40" fmla="*/ 1422686 h 4045772"/>
              <a:gd name="connsiteX41" fmla="*/ 5015792 w 12192000"/>
              <a:gd name="connsiteY41" fmla="*/ 1031672 h 4045772"/>
              <a:gd name="connsiteX42" fmla="*/ 4489842 w 12192000"/>
              <a:gd name="connsiteY42" fmla="*/ 505722 h 4045772"/>
              <a:gd name="connsiteX43" fmla="*/ 3973942 w 12192000"/>
              <a:gd name="connsiteY43" fmla="*/ 931981 h 4045772"/>
              <a:gd name="connsiteX44" fmla="*/ 3419098 w 12192000"/>
              <a:gd name="connsiteY44" fmla="*/ 931981 h 4045772"/>
              <a:gd name="connsiteX45" fmla="*/ 3419098 w 12192000"/>
              <a:gd name="connsiteY45" fmla="*/ 525951 h 4045772"/>
              <a:gd name="connsiteX46" fmla="*/ 2893147 w 12192000"/>
              <a:gd name="connsiteY46" fmla="*/ 0 h 4045772"/>
              <a:gd name="connsiteX0" fmla="*/ 2893147 w 12192000"/>
              <a:gd name="connsiteY0" fmla="*/ 0 h 4045772"/>
              <a:gd name="connsiteX1" fmla="*/ 2375734 w 12192000"/>
              <a:gd name="connsiteY1" fmla="*/ 441275 h 4045772"/>
              <a:gd name="connsiteX2" fmla="*/ 0 w 12192000"/>
              <a:gd name="connsiteY2" fmla="*/ 447419 h 4045772"/>
              <a:gd name="connsiteX3" fmla="*/ 0 w 12192000"/>
              <a:gd name="connsiteY3" fmla="*/ 1161916 h 4045772"/>
              <a:gd name="connsiteX4" fmla="*/ 2367197 w 12192000"/>
              <a:gd name="connsiteY4" fmla="*/ 1169514 h 4045772"/>
              <a:gd name="connsiteX5" fmla="*/ 2367197 w 12192000"/>
              <a:gd name="connsiteY5" fmla="*/ 1496936 h 4045772"/>
              <a:gd name="connsiteX6" fmla="*/ 2893147 w 12192000"/>
              <a:gd name="connsiteY6" fmla="*/ 2022886 h 4045772"/>
              <a:gd name="connsiteX7" fmla="*/ 3390630 w 12192000"/>
              <a:gd name="connsiteY7" fmla="*/ 1660220 h 4045772"/>
              <a:gd name="connsiteX8" fmla="*/ 3963891 w 12192000"/>
              <a:gd name="connsiteY8" fmla="*/ 1660220 h 4045772"/>
              <a:gd name="connsiteX9" fmla="*/ 3963891 w 12192000"/>
              <a:gd name="connsiteY9" fmla="*/ 2002657 h 4045772"/>
              <a:gd name="connsiteX10" fmla="*/ 4489842 w 12192000"/>
              <a:gd name="connsiteY10" fmla="*/ 2528608 h 4045772"/>
              <a:gd name="connsiteX11" fmla="*/ 4991985 w 12192000"/>
              <a:gd name="connsiteY11" fmla="*/ 2150925 h 4045772"/>
              <a:gd name="connsiteX12" fmla="*/ 5560587 w 12192000"/>
              <a:gd name="connsiteY12" fmla="*/ 2150925 h 4045772"/>
              <a:gd name="connsiteX13" fmla="*/ 5560587 w 12192000"/>
              <a:gd name="connsiteY13" fmla="*/ 2508379 h 4045772"/>
              <a:gd name="connsiteX14" fmla="*/ 6086538 w 12192000"/>
              <a:gd name="connsiteY14" fmla="*/ 3034329 h 4045772"/>
              <a:gd name="connsiteX15" fmla="*/ 6593342 w 12192000"/>
              <a:gd name="connsiteY15" fmla="*/ 2641631 h 4045772"/>
              <a:gd name="connsiteX16" fmla="*/ 7157282 w 12192000"/>
              <a:gd name="connsiteY16" fmla="*/ 2641631 h 4045772"/>
              <a:gd name="connsiteX17" fmla="*/ 7157282 w 12192000"/>
              <a:gd name="connsiteY17" fmla="*/ 3014100 h 4045772"/>
              <a:gd name="connsiteX18" fmla="*/ 7683232 w 12192000"/>
              <a:gd name="connsiteY18" fmla="*/ 3540051 h 4045772"/>
              <a:gd name="connsiteX19" fmla="*/ 8194698 w 12192000"/>
              <a:gd name="connsiteY19" fmla="*/ 3132336 h 4045772"/>
              <a:gd name="connsiteX20" fmla="*/ 8753977 w 12192000"/>
              <a:gd name="connsiteY20" fmla="*/ 3132336 h 4045772"/>
              <a:gd name="connsiteX21" fmla="*/ 8753977 w 12192000"/>
              <a:gd name="connsiteY21" fmla="*/ 3519822 h 4045772"/>
              <a:gd name="connsiteX22" fmla="*/ 9279927 w 12192000"/>
              <a:gd name="connsiteY22" fmla="*/ 4045772 h 4045772"/>
              <a:gd name="connsiteX23" fmla="*/ 9795662 w 12192000"/>
              <a:gd name="connsiteY23" fmla="*/ 3621163 h 4045772"/>
              <a:gd name="connsiteX24" fmla="*/ 11233560 w 12192000"/>
              <a:gd name="connsiteY24" fmla="*/ 3621163 h 4045772"/>
              <a:gd name="connsiteX25" fmla="*/ 12192000 w 12192000"/>
              <a:gd name="connsiteY25" fmla="*/ 3598319 h 4045772"/>
              <a:gd name="connsiteX26" fmla="*/ 12192000 w 12192000"/>
              <a:gd name="connsiteY26" fmla="*/ 2883822 h 4045772"/>
              <a:gd name="connsiteX27" fmla="*/ 9805878 w 12192000"/>
              <a:gd name="connsiteY27" fmla="*/ 2892924 h 4045772"/>
              <a:gd name="connsiteX28" fmla="*/ 9805878 w 12192000"/>
              <a:gd name="connsiteY28" fmla="*/ 2548836 h 4045772"/>
              <a:gd name="connsiteX29" fmla="*/ 9279927 w 12192000"/>
              <a:gd name="connsiteY29" fmla="*/ 2022886 h 4045772"/>
              <a:gd name="connsiteX30" fmla="*/ 8776689 w 12192000"/>
              <a:gd name="connsiteY30" fmla="*/ 2404097 h 4045772"/>
              <a:gd name="connsiteX31" fmla="*/ 8209182 w 12192000"/>
              <a:gd name="connsiteY31" fmla="*/ 2404097 h 4045772"/>
              <a:gd name="connsiteX32" fmla="*/ 8209182 w 12192000"/>
              <a:gd name="connsiteY32" fmla="*/ 2043115 h 4045772"/>
              <a:gd name="connsiteX33" fmla="*/ 7683232 w 12192000"/>
              <a:gd name="connsiteY33" fmla="*/ 1517165 h 4045772"/>
              <a:gd name="connsiteX34" fmla="*/ 7175333 w 12192000"/>
              <a:gd name="connsiteY34" fmla="*/ 1913392 h 4045772"/>
              <a:gd name="connsiteX35" fmla="*/ 6612488 w 12192000"/>
              <a:gd name="connsiteY35" fmla="*/ 1913392 h 4045772"/>
              <a:gd name="connsiteX36" fmla="*/ 6612488 w 12192000"/>
              <a:gd name="connsiteY36" fmla="*/ 1537394 h 4045772"/>
              <a:gd name="connsiteX37" fmla="*/ 6086538 w 12192000"/>
              <a:gd name="connsiteY37" fmla="*/ 1011443 h 4045772"/>
              <a:gd name="connsiteX38" fmla="*/ 5573976 w 12192000"/>
              <a:gd name="connsiteY38" fmla="*/ 1422686 h 4045772"/>
              <a:gd name="connsiteX39" fmla="*/ 5015792 w 12192000"/>
              <a:gd name="connsiteY39" fmla="*/ 1422686 h 4045772"/>
              <a:gd name="connsiteX40" fmla="*/ 5015792 w 12192000"/>
              <a:gd name="connsiteY40" fmla="*/ 1031672 h 4045772"/>
              <a:gd name="connsiteX41" fmla="*/ 4489842 w 12192000"/>
              <a:gd name="connsiteY41" fmla="*/ 505722 h 4045772"/>
              <a:gd name="connsiteX42" fmla="*/ 3973942 w 12192000"/>
              <a:gd name="connsiteY42" fmla="*/ 931981 h 4045772"/>
              <a:gd name="connsiteX43" fmla="*/ 3419098 w 12192000"/>
              <a:gd name="connsiteY43" fmla="*/ 931981 h 4045772"/>
              <a:gd name="connsiteX44" fmla="*/ 3419098 w 12192000"/>
              <a:gd name="connsiteY44" fmla="*/ 525951 h 4045772"/>
              <a:gd name="connsiteX45" fmla="*/ 2893147 w 12192000"/>
              <a:gd name="connsiteY45" fmla="*/ 0 h 4045772"/>
              <a:gd name="connsiteX0" fmla="*/ 2893147 w 12192000"/>
              <a:gd name="connsiteY0" fmla="*/ 0 h 4045772"/>
              <a:gd name="connsiteX1" fmla="*/ 2375734 w 12192000"/>
              <a:gd name="connsiteY1" fmla="*/ 441275 h 4045772"/>
              <a:gd name="connsiteX2" fmla="*/ 0 w 12192000"/>
              <a:gd name="connsiteY2" fmla="*/ 447419 h 4045772"/>
              <a:gd name="connsiteX3" fmla="*/ 0 w 12192000"/>
              <a:gd name="connsiteY3" fmla="*/ 1161916 h 4045772"/>
              <a:gd name="connsiteX4" fmla="*/ 2367197 w 12192000"/>
              <a:gd name="connsiteY4" fmla="*/ 1169514 h 4045772"/>
              <a:gd name="connsiteX5" fmla="*/ 2367197 w 12192000"/>
              <a:gd name="connsiteY5" fmla="*/ 1496936 h 4045772"/>
              <a:gd name="connsiteX6" fmla="*/ 2893147 w 12192000"/>
              <a:gd name="connsiteY6" fmla="*/ 2022886 h 4045772"/>
              <a:gd name="connsiteX7" fmla="*/ 3390630 w 12192000"/>
              <a:gd name="connsiteY7" fmla="*/ 1660220 h 4045772"/>
              <a:gd name="connsiteX8" fmla="*/ 3963891 w 12192000"/>
              <a:gd name="connsiteY8" fmla="*/ 1660220 h 4045772"/>
              <a:gd name="connsiteX9" fmla="*/ 3963891 w 12192000"/>
              <a:gd name="connsiteY9" fmla="*/ 2002657 h 4045772"/>
              <a:gd name="connsiteX10" fmla="*/ 4489842 w 12192000"/>
              <a:gd name="connsiteY10" fmla="*/ 2528608 h 4045772"/>
              <a:gd name="connsiteX11" fmla="*/ 4991985 w 12192000"/>
              <a:gd name="connsiteY11" fmla="*/ 2150925 h 4045772"/>
              <a:gd name="connsiteX12" fmla="*/ 5560587 w 12192000"/>
              <a:gd name="connsiteY12" fmla="*/ 2150925 h 4045772"/>
              <a:gd name="connsiteX13" fmla="*/ 5560587 w 12192000"/>
              <a:gd name="connsiteY13" fmla="*/ 2508379 h 4045772"/>
              <a:gd name="connsiteX14" fmla="*/ 6086538 w 12192000"/>
              <a:gd name="connsiteY14" fmla="*/ 3034329 h 4045772"/>
              <a:gd name="connsiteX15" fmla="*/ 6593342 w 12192000"/>
              <a:gd name="connsiteY15" fmla="*/ 2641631 h 4045772"/>
              <a:gd name="connsiteX16" fmla="*/ 7157282 w 12192000"/>
              <a:gd name="connsiteY16" fmla="*/ 2641631 h 4045772"/>
              <a:gd name="connsiteX17" fmla="*/ 7157282 w 12192000"/>
              <a:gd name="connsiteY17" fmla="*/ 3014100 h 4045772"/>
              <a:gd name="connsiteX18" fmla="*/ 7683232 w 12192000"/>
              <a:gd name="connsiteY18" fmla="*/ 3540051 h 4045772"/>
              <a:gd name="connsiteX19" fmla="*/ 8194698 w 12192000"/>
              <a:gd name="connsiteY19" fmla="*/ 3132336 h 4045772"/>
              <a:gd name="connsiteX20" fmla="*/ 8753977 w 12192000"/>
              <a:gd name="connsiteY20" fmla="*/ 3132336 h 4045772"/>
              <a:gd name="connsiteX21" fmla="*/ 8753977 w 12192000"/>
              <a:gd name="connsiteY21" fmla="*/ 3519822 h 4045772"/>
              <a:gd name="connsiteX22" fmla="*/ 9279927 w 12192000"/>
              <a:gd name="connsiteY22" fmla="*/ 4045772 h 4045772"/>
              <a:gd name="connsiteX23" fmla="*/ 9795662 w 12192000"/>
              <a:gd name="connsiteY23" fmla="*/ 3621163 h 4045772"/>
              <a:gd name="connsiteX24" fmla="*/ 12192000 w 12192000"/>
              <a:gd name="connsiteY24" fmla="*/ 3598319 h 4045772"/>
              <a:gd name="connsiteX25" fmla="*/ 12192000 w 12192000"/>
              <a:gd name="connsiteY25" fmla="*/ 2883822 h 4045772"/>
              <a:gd name="connsiteX26" fmla="*/ 9805878 w 12192000"/>
              <a:gd name="connsiteY26" fmla="*/ 2892924 h 4045772"/>
              <a:gd name="connsiteX27" fmla="*/ 9805878 w 12192000"/>
              <a:gd name="connsiteY27" fmla="*/ 2548836 h 4045772"/>
              <a:gd name="connsiteX28" fmla="*/ 9279927 w 12192000"/>
              <a:gd name="connsiteY28" fmla="*/ 2022886 h 4045772"/>
              <a:gd name="connsiteX29" fmla="*/ 8776689 w 12192000"/>
              <a:gd name="connsiteY29" fmla="*/ 2404097 h 4045772"/>
              <a:gd name="connsiteX30" fmla="*/ 8209182 w 12192000"/>
              <a:gd name="connsiteY30" fmla="*/ 2404097 h 4045772"/>
              <a:gd name="connsiteX31" fmla="*/ 8209182 w 12192000"/>
              <a:gd name="connsiteY31" fmla="*/ 2043115 h 4045772"/>
              <a:gd name="connsiteX32" fmla="*/ 7683232 w 12192000"/>
              <a:gd name="connsiteY32" fmla="*/ 1517165 h 4045772"/>
              <a:gd name="connsiteX33" fmla="*/ 7175333 w 12192000"/>
              <a:gd name="connsiteY33" fmla="*/ 1913392 h 4045772"/>
              <a:gd name="connsiteX34" fmla="*/ 6612488 w 12192000"/>
              <a:gd name="connsiteY34" fmla="*/ 1913392 h 4045772"/>
              <a:gd name="connsiteX35" fmla="*/ 6612488 w 12192000"/>
              <a:gd name="connsiteY35" fmla="*/ 1537394 h 4045772"/>
              <a:gd name="connsiteX36" fmla="*/ 6086538 w 12192000"/>
              <a:gd name="connsiteY36" fmla="*/ 1011443 h 4045772"/>
              <a:gd name="connsiteX37" fmla="*/ 5573976 w 12192000"/>
              <a:gd name="connsiteY37" fmla="*/ 1422686 h 4045772"/>
              <a:gd name="connsiteX38" fmla="*/ 5015792 w 12192000"/>
              <a:gd name="connsiteY38" fmla="*/ 1422686 h 4045772"/>
              <a:gd name="connsiteX39" fmla="*/ 5015792 w 12192000"/>
              <a:gd name="connsiteY39" fmla="*/ 1031672 h 4045772"/>
              <a:gd name="connsiteX40" fmla="*/ 4489842 w 12192000"/>
              <a:gd name="connsiteY40" fmla="*/ 505722 h 4045772"/>
              <a:gd name="connsiteX41" fmla="*/ 3973942 w 12192000"/>
              <a:gd name="connsiteY41" fmla="*/ 931981 h 4045772"/>
              <a:gd name="connsiteX42" fmla="*/ 3419098 w 12192000"/>
              <a:gd name="connsiteY42" fmla="*/ 931981 h 4045772"/>
              <a:gd name="connsiteX43" fmla="*/ 3419098 w 12192000"/>
              <a:gd name="connsiteY43" fmla="*/ 525951 h 4045772"/>
              <a:gd name="connsiteX44" fmla="*/ 2893147 w 12192000"/>
              <a:gd name="connsiteY44" fmla="*/ 0 h 40457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</a:cxnLst>
            <a:rect l="l" t="t" r="r" b="b"/>
            <a:pathLst>
              <a:path w="12192000" h="4045772">
                <a:moveTo>
                  <a:pt x="2893147" y="0"/>
                </a:moveTo>
                <a:cubicBezTo>
                  <a:pt x="2631596" y="0"/>
                  <a:pt x="2414635" y="190918"/>
                  <a:pt x="2375734" y="441275"/>
                </a:cubicBezTo>
                <a:lnTo>
                  <a:pt x="0" y="447419"/>
                </a:lnTo>
                <a:lnTo>
                  <a:pt x="0" y="1161916"/>
                </a:lnTo>
                <a:lnTo>
                  <a:pt x="2367197" y="1169514"/>
                </a:lnTo>
                <a:lnTo>
                  <a:pt x="2367197" y="1496936"/>
                </a:lnTo>
                <a:cubicBezTo>
                  <a:pt x="2367197" y="1787410"/>
                  <a:pt x="2602673" y="2022886"/>
                  <a:pt x="2893147" y="2022886"/>
                </a:cubicBezTo>
                <a:cubicBezTo>
                  <a:pt x="3126333" y="2022886"/>
                  <a:pt x="3324075" y="1871134"/>
                  <a:pt x="3390630" y="1660220"/>
                </a:cubicBezTo>
                <a:lnTo>
                  <a:pt x="3963891" y="1660220"/>
                </a:lnTo>
                <a:lnTo>
                  <a:pt x="3963891" y="2002657"/>
                </a:lnTo>
                <a:cubicBezTo>
                  <a:pt x="3963891" y="2293132"/>
                  <a:pt x="4199367" y="2528608"/>
                  <a:pt x="4489842" y="2528608"/>
                </a:cubicBezTo>
                <a:cubicBezTo>
                  <a:pt x="4728572" y="2528608"/>
                  <a:pt x="4930153" y="2369555"/>
                  <a:pt x="4991985" y="2150925"/>
                </a:cubicBezTo>
                <a:lnTo>
                  <a:pt x="5560587" y="2150925"/>
                </a:lnTo>
                <a:lnTo>
                  <a:pt x="5560587" y="2508379"/>
                </a:lnTo>
                <a:cubicBezTo>
                  <a:pt x="5560587" y="2798853"/>
                  <a:pt x="5796063" y="3034329"/>
                  <a:pt x="6086538" y="3034329"/>
                </a:cubicBezTo>
                <a:cubicBezTo>
                  <a:pt x="6330786" y="3034329"/>
                  <a:pt x="6536148" y="2867837"/>
                  <a:pt x="6593342" y="2641631"/>
                </a:cubicBezTo>
                <a:lnTo>
                  <a:pt x="7157282" y="2641631"/>
                </a:lnTo>
                <a:lnTo>
                  <a:pt x="7157282" y="3014100"/>
                </a:lnTo>
                <a:cubicBezTo>
                  <a:pt x="7157282" y="3304575"/>
                  <a:pt x="7392758" y="3540051"/>
                  <a:pt x="7683232" y="3540051"/>
                </a:cubicBezTo>
                <a:cubicBezTo>
                  <a:pt x="7932963" y="3540051"/>
                  <a:pt x="8142042" y="3365999"/>
                  <a:pt x="8194698" y="3132336"/>
                </a:cubicBezTo>
                <a:lnTo>
                  <a:pt x="8753977" y="3132336"/>
                </a:lnTo>
                <a:lnTo>
                  <a:pt x="8753977" y="3519822"/>
                </a:lnTo>
                <a:cubicBezTo>
                  <a:pt x="8753977" y="3810296"/>
                  <a:pt x="8989453" y="4045772"/>
                  <a:pt x="9279927" y="4045772"/>
                </a:cubicBezTo>
                <a:cubicBezTo>
                  <a:pt x="9535705" y="4045772"/>
                  <a:pt x="9748839" y="3863191"/>
                  <a:pt x="9795662" y="3621163"/>
                </a:cubicBezTo>
                <a:lnTo>
                  <a:pt x="12192000" y="3598319"/>
                </a:lnTo>
                <a:lnTo>
                  <a:pt x="12192000" y="2883822"/>
                </a:lnTo>
                <a:lnTo>
                  <a:pt x="9805878" y="2892924"/>
                </a:lnTo>
                <a:lnTo>
                  <a:pt x="9805878" y="2548836"/>
                </a:lnTo>
                <a:cubicBezTo>
                  <a:pt x="9805878" y="2258362"/>
                  <a:pt x="9570402" y="2022886"/>
                  <a:pt x="9279927" y="2022886"/>
                </a:cubicBezTo>
                <a:cubicBezTo>
                  <a:pt x="9039898" y="2022886"/>
                  <a:pt x="8837424" y="2183676"/>
                  <a:pt x="8776689" y="2404097"/>
                </a:cubicBezTo>
                <a:lnTo>
                  <a:pt x="8209182" y="2404097"/>
                </a:lnTo>
                <a:lnTo>
                  <a:pt x="8209182" y="2043115"/>
                </a:lnTo>
                <a:cubicBezTo>
                  <a:pt x="8209182" y="1752641"/>
                  <a:pt x="7973707" y="1517165"/>
                  <a:pt x="7683232" y="1517165"/>
                </a:cubicBezTo>
                <a:cubicBezTo>
                  <a:pt x="7437692" y="1517165"/>
                  <a:pt x="7231450" y="1685423"/>
                  <a:pt x="7175333" y="1913392"/>
                </a:cubicBezTo>
                <a:lnTo>
                  <a:pt x="6612488" y="1913392"/>
                </a:lnTo>
                <a:lnTo>
                  <a:pt x="6612488" y="1537394"/>
                </a:lnTo>
                <a:cubicBezTo>
                  <a:pt x="6612488" y="1246919"/>
                  <a:pt x="6377012" y="1011443"/>
                  <a:pt x="6086538" y="1011443"/>
                </a:cubicBezTo>
                <a:cubicBezTo>
                  <a:pt x="5835525" y="1011443"/>
                  <a:pt x="5625582" y="1187285"/>
                  <a:pt x="5573976" y="1422686"/>
                </a:cubicBezTo>
                <a:lnTo>
                  <a:pt x="5015792" y="1422686"/>
                </a:lnTo>
                <a:lnTo>
                  <a:pt x="5015792" y="1031672"/>
                </a:lnTo>
                <a:cubicBezTo>
                  <a:pt x="5015792" y="741198"/>
                  <a:pt x="4780316" y="505722"/>
                  <a:pt x="4489842" y="505722"/>
                </a:cubicBezTo>
                <a:cubicBezTo>
                  <a:pt x="4233493" y="505722"/>
                  <a:pt x="4019979" y="689120"/>
                  <a:pt x="3973942" y="931981"/>
                </a:cubicBezTo>
                <a:lnTo>
                  <a:pt x="3419098" y="931981"/>
                </a:lnTo>
                <a:lnTo>
                  <a:pt x="3419098" y="525951"/>
                </a:lnTo>
                <a:cubicBezTo>
                  <a:pt x="3419098" y="235476"/>
                  <a:pt x="3183622" y="0"/>
                  <a:pt x="2893147" y="0"/>
                </a:cubicBezTo>
                <a:close/>
              </a:path>
            </a:pathLst>
          </a:custGeom>
          <a:gradFill flip="none" rotWithShape="1">
            <a:gsLst>
              <a:gs pos="0">
                <a:schemeClr val="bg1">
                  <a:lumMod val="75000"/>
                </a:schemeClr>
              </a:gs>
              <a:gs pos="100000">
                <a:schemeClr val="bg1">
                  <a:lumMod val="95000"/>
                </a:schemeClr>
              </a:gs>
            </a:gsLst>
            <a:lin ang="8100000" scaled="1"/>
            <a:tileRect/>
          </a:gradFill>
          <a:ln>
            <a:gradFill flip="none" rotWithShape="1">
              <a:gsLst>
                <a:gs pos="0">
                  <a:schemeClr val="bg1"/>
                </a:gs>
                <a:gs pos="100000">
                  <a:schemeClr val="bg1">
                    <a:lumMod val="75000"/>
                  </a:schemeClr>
                </a:gs>
              </a:gsLst>
              <a:lin ang="2700000" scaled="1"/>
              <a:tileRect/>
            </a:gradFill>
          </a:ln>
          <a:effectLst>
            <a:outerShdw blurRad="127000" dist="38100" dir="8100000" algn="tr" rotWithShape="0">
              <a:prstClr val="black">
                <a:alpha val="33000"/>
              </a:prst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endParaRPr lang="ko-KR" altLang="en-US" dirty="0"/>
          </a:p>
        </p:txBody>
      </p:sp>
      <p:sp>
        <p:nvSpPr>
          <p:cNvPr id="148" name="Rounded Rectangle 8">
            <a:extLst>
              <a:ext uri="{FF2B5EF4-FFF2-40B4-BE49-F238E27FC236}">
                <a16:creationId xmlns:a16="http://schemas.microsoft.com/office/drawing/2014/main" id="{F7E0C19A-77B6-43FD-81EB-8BEB07F21600}"/>
              </a:ext>
            </a:extLst>
          </p:cNvPr>
          <p:cNvSpPr/>
          <p:nvPr/>
        </p:nvSpPr>
        <p:spPr>
          <a:xfrm>
            <a:off x="4134032" y="3600230"/>
            <a:ext cx="1265714" cy="1721942"/>
          </a:xfrm>
          <a:custGeom>
            <a:avLst/>
            <a:gdLst/>
            <a:ahLst/>
            <a:cxnLst/>
            <a:rect l="l" t="t" r="r" b="b"/>
            <a:pathLst>
              <a:path w="1126380" h="1532385">
                <a:moveTo>
                  <a:pt x="338377" y="0"/>
                </a:moveTo>
                <a:cubicBezTo>
                  <a:pt x="525257" y="0"/>
                  <a:pt x="676754" y="151497"/>
                  <a:pt x="676754" y="338377"/>
                </a:cubicBezTo>
                <a:lnTo>
                  <a:pt x="676754" y="442156"/>
                </a:lnTo>
                <a:lnTo>
                  <a:pt x="910356" y="442156"/>
                </a:lnTo>
                <a:lnTo>
                  <a:pt x="910356" y="334144"/>
                </a:lnTo>
                <a:lnTo>
                  <a:pt x="1126380" y="550168"/>
                </a:lnTo>
                <a:lnTo>
                  <a:pt x="910356" y="766192"/>
                </a:lnTo>
                <a:lnTo>
                  <a:pt x="910356" y="658180"/>
                </a:lnTo>
                <a:lnTo>
                  <a:pt x="676754" y="658180"/>
                </a:lnTo>
                <a:lnTo>
                  <a:pt x="676754" y="1194008"/>
                </a:lnTo>
                <a:cubicBezTo>
                  <a:pt x="676754" y="1380888"/>
                  <a:pt x="525257" y="1532385"/>
                  <a:pt x="338377" y="1532385"/>
                </a:cubicBezTo>
                <a:cubicBezTo>
                  <a:pt x="151497" y="1532385"/>
                  <a:pt x="0" y="1380888"/>
                  <a:pt x="0" y="1194008"/>
                </a:cubicBezTo>
                <a:lnTo>
                  <a:pt x="0" y="338377"/>
                </a:lnTo>
                <a:cubicBezTo>
                  <a:pt x="0" y="151497"/>
                  <a:pt x="151497" y="0"/>
                  <a:pt x="338377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ffectLst>
            <a:innerShdw blurRad="50800" dist="25400" dir="18900000">
              <a:prstClr val="black">
                <a:alpha val="4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49" name="Rounded Rectangle 49">
            <a:extLst>
              <a:ext uri="{FF2B5EF4-FFF2-40B4-BE49-F238E27FC236}">
                <a16:creationId xmlns:a16="http://schemas.microsoft.com/office/drawing/2014/main" id="{1B5E1842-30EC-4BDB-A977-60CB9AACC411}"/>
              </a:ext>
            </a:extLst>
          </p:cNvPr>
          <p:cNvSpPr/>
          <p:nvPr/>
        </p:nvSpPr>
        <p:spPr>
          <a:xfrm>
            <a:off x="5740231" y="3075153"/>
            <a:ext cx="1277947" cy="1721942"/>
          </a:xfrm>
          <a:custGeom>
            <a:avLst/>
            <a:gdLst/>
            <a:ahLst/>
            <a:cxnLst/>
            <a:rect l="l" t="t" r="r" b="b"/>
            <a:pathLst>
              <a:path w="1137266" h="1532385">
                <a:moveTo>
                  <a:pt x="338377" y="0"/>
                </a:moveTo>
                <a:cubicBezTo>
                  <a:pt x="525257" y="0"/>
                  <a:pt x="676754" y="151497"/>
                  <a:pt x="676754" y="338377"/>
                </a:cubicBezTo>
                <a:lnTo>
                  <a:pt x="676754" y="466497"/>
                </a:lnTo>
                <a:lnTo>
                  <a:pt x="921242" y="466497"/>
                </a:lnTo>
                <a:lnTo>
                  <a:pt x="921242" y="358485"/>
                </a:lnTo>
                <a:lnTo>
                  <a:pt x="1137266" y="574509"/>
                </a:lnTo>
                <a:lnTo>
                  <a:pt x="921242" y="790533"/>
                </a:lnTo>
                <a:lnTo>
                  <a:pt x="921242" y="682521"/>
                </a:lnTo>
                <a:lnTo>
                  <a:pt x="676754" y="682521"/>
                </a:lnTo>
                <a:lnTo>
                  <a:pt x="676754" y="1194008"/>
                </a:lnTo>
                <a:cubicBezTo>
                  <a:pt x="676754" y="1380888"/>
                  <a:pt x="525257" y="1532385"/>
                  <a:pt x="338377" y="1532385"/>
                </a:cubicBezTo>
                <a:cubicBezTo>
                  <a:pt x="151497" y="1532385"/>
                  <a:pt x="0" y="1380888"/>
                  <a:pt x="0" y="1194008"/>
                </a:cubicBezTo>
                <a:lnTo>
                  <a:pt x="0" y="338377"/>
                </a:lnTo>
                <a:cubicBezTo>
                  <a:pt x="0" y="151497"/>
                  <a:pt x="151497" y="0"/>
                  <a:pt x="338377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  <a:effectLst>
            <a:innerShdw blurRad="50800" dist="25400" dir="18900000">
              <a:prstClr val="black">
                <a:alpha val="4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50" name="Rounded Rectangle 52">
            <a:extLst>
              <a:ext uri="{FF2B5EF4-FFF2-40B4-BE49-F238E27FC236}">
                <a16:creationId xmlns:a16="http://schemas.microsoft.com/office/drawing/2014/main" id="{BE95EFE8-4AA7-4AA7-A467-0115BB0978BD}"/>
              </a:ext>
            </a:extLst>
          </p:cNvPr>
          <p:cNvSpPr/>
          <p:nvPr/>
        </p:nvSpPr>
        <p:spPr>
          <a:xfrm>
            <a:off x="8928163" y="2073928"/>
            <a:ext cx="760469" cy="1721942"/>
          </a:xfrm>
          <a:prstGeom prst="roundRect">
            <a:avLst>
              <a:gd name="adj" fmla="val 50000"/>
            </a:avLst>
          </a:prstGeom>
          <a:solidFill>
            <a:schemeClr val="accent4"/>
          </a:solidFill>
          <a:ln>
            <a:noFill/>
          </a:ln>
          <a:effectLst>
            <a:innerShdw blurRad="50800" dist="25400" dir="18900000">
              <a:prstClr val="black">
                <a:alpha val="4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51" name="Rounded Rectangle 53">
            <a:extLst>
              <a:ext uri="{FF2B5EF4-FFF2-40B4-BE49-F238E27FC236}">
                <a16:creationId xmlns:a16="http://schemas.microsoft.com/office/drawing/2014/main" id="{22C39A42-3F67-4C99-BE64-918909266110}"/>
              </a:ext>
            </a:extLst>
          </p:cNvPr>
          <p:cNvSpPr/>
          <p:nvPr/>
        </p:nvSpPr>
        <p:spPr>
          <a:xfrm>
            <a:off x="2535720" y="4097955"/>
            <a:ext cx="1282415" cy="1721942"/>
          </a:xfrm>
          <a:custGeom>
            <a:avLst/>
            <a:gdLst/>
            <a:ahLst/>
            <a:cxnLst/>
            <a:rect l="l" t="t" r="r" b="b"/>
            <a:pathLst>
              <a:path w="1141242" h="1532385">
                <a:moveTo>
                  <a:pt x="338377" y="0"/>
                </a:moveTo>
                <a:cubicBezTo>
                  <a:pt x="525257" y="0"/>
                  <a:pt x="676754" y="151497"/>
                  <a:pt x="676754" y="338377"/>
                </a:cubicBezTo>
                <a:lnTo>
                  <a:pt x="676754" y="420384"/>
                </a:lnTo>
                <a:lnTo>
                  <a:pt x="925218" y="420384"/>
                </a:lnTo>
                <a:lnTo>
                  <a:pt x="925218" y="312372"/>
                </a:lnTo>
                <a:lnTo>
                  <a:pt x="1141242" y="528396"/>
                </a:lnTo>
                <a:lnTo>
                  <a:pt x="925218" y="744420"/>
                </a:lnTo>
                <a:lnTo>
                  <a:pt x="925218" y="636408"/>
                </a:lnTo>
                <a:lnTo>
                  <a:pt x="676754" y="636408"/>
                </a:lnTo>
                <a:lnTo>
                  <a:pt x="676754" y="1194008"/>
                </a:lnTo>
                <a:cubicBezTo>
                  <a:pt x="676754" y="1380888"/>
                  <a:pt x="525257" y="1532385"/>
                  <a:pt x="338377" y="1532385"/>
                </a:cubicBezTo>
                <a:cubicBezTo>
                  <a:pt x="151497" y="1532385"/>
                  <a:pt x="0" y="1380888"/>
                  <a:pt x="0" y="1194008"/>
                </a:cubicBezTo>
                <a:lnTo>
                  <a:pt x="0" y="338377"/>
                </a:lnTo>
                <a:cubicBezTo>
                  <a:pt x="0" y="151497"/>
                  <a:pt x="151497" y="0"/>
                  <a:pt x="338377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  <a:effectLst>
            <a:innerShdw blurRad="50800" dist="25400" dir="18900000">
              <a:prstClr val="black">
                <a:alpha val="4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52" name="Right Arrow 61">
            <a:extLst>
              <a:ext uri="{FF2B5EF4-FFF2-40B4-BE49-F238E27FC236}">
                <a16:creationId xmlns:a16="http://schemas.microsoft.com/office/drawing/2014/main" id="{3B672C35-CF4A-460F-9F95-420F4B18C70A}"/>
              </a:ext>
            </a:extLst>
          </p:cNvPr>
          <p:cNvSpPr/>
          <p:nvPr/>
        </p:nvSpPr>
        <p:spPr>
          <a:xfrm>
            <a:off x="7334197" y="2562308"/>
            <a:ext cx="1268609" cy="1721942"/>
          </a:xfrm>
          <a:custGeom>
            <a:avLst/>
            <a:gdLst/>
            <a:ahLst/>
            <a:cxnLst/>
            <a:rect l="l" t="t" r="r" b="b"/>
            <a:pathLst>
              <a:path w="1128956" h="1532385">
                <a:moveTo>
                  <a:pt x="338377" y="0"/>
                </a:moveTo>
                <a:cubicBezTo>
                  <a:pt x="525257" y="0"/>
                  <a:pt x="676754" y="151497"/>
                  <a:pt x="676754" y="338377"/>
                </a:cubicBezTo>
                <a:lnTo>
                  <a:pt x="676754" y="479952"/>
                </a:lnTo>
                <a:lnTo>
                  <a:pt x="912932" y="479952"/>
                </a:lnTo>
                <a:lnTo>
                  <a:pt x="912932" y="371940"/>
                </a:lnTo>
                <a:lnTo>
                  <a:pt x="1128956" y="587964"/>
                </a:lnTo>
                <a:lnTo>
                  <a:pt x="912932" y="803988"/>
                </a:lnTo>
                <a:lnTo>
                  <a:pt x="912932" y="695976"/>
                </a:lnTo>
                <a:lnTo>
                  <a:pt x="676754" y="695976"/>
                </a:lnTo>
                <a:lnTo>
                  <a:pt x="676754" y="1194008"/>
                </a:lnTo>
                <a:cubicBezTo>
                  <a:pt x="676754" y="1380888"/>
                  <a:pt x="525257" y="1532385"/>
                  <a:pt x="338377" y="1532385"/>
                </a:cubicBezTo>
                <a:cubicBezTo>
                  <a:pt x="151497" y="1532385"/>
                  <a:pt x="0" y="1380888"/>
                  <a:pt x="0" y="1194008"/>
                </a:cubicBezTo>
                <a:lnTo>
                  <a:pt x="0" y="338377"/>
                </a:lnTo>
                <a:cubicBezTo>
                  <a:pt x="0" y="151497"/>
                  <a:pt x="151497" y="0"/>
                  <a:pt x="338377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  <a:effectLst>
            <a:innerShdw blurRad="50800" dist="25400" dir="18900000">
              <a:prstClr val="black">
                <a:alpha val="4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153" name="Group 12">
            <a:extLst>
              <a:ext uri="{FF2B5EF4-FFF2-40B4-BE49-F238E27FC236}">
                <a16:creationId xmlns:a16="http://schemas.microsoft.com/office/drawing/2014/main" id="{FC6C621E-6C57-46BF-9453-BAE21893FA2A}"/>
              </a:ext>
            </a:extLst>
          </p:cNvPr>
          <p:cNvGrpSpPr/>
          <p:nvPr/>
        </p:nvGrpSpPr>
        <p:grpSpPr>
          <a:xfrm>
            <a:off x="1000125" y="2666773"/>
            <a:ext cx="2060770" cy="1147267"/>
            <a:chOff x="892027" y="1882302"/>
            <a:chExt cx="1642180" cy="1147267"/>
          </a:xfrm>
        </p:grpSpPr>
        <p:sp>
          <p:nvSpPr>
            <p:cNvPr id="154" name="TextBox 153">
              <a:extLst>
                <a:ext uri="{FF2B5EF4-FFF2-40B4-BE49-F238E27FC236}">
                  <a16:creationId xmlns:a16="http://schemas.microsoft.com/office/drawing/2014/main" id="{81A053C3-3CC4-4548-A9F4-1666CE545474}"/>
                </a:ext>
              </a:extLst>
            </p:cNvPr>
            <p:cNvSpPr txBox="1"/>
            <p:nvPr/>
          </p:nvSpPr>
          <p:spPr>
            <a:xfrm>
              <a:off x="892027" y="1882302"/>
              <a:ext cx="164218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55" name="TextBox 154">
              <a:extLst>
                <a:ext uri="{FF2B5EF4-FFF2-40B4-BE49-F238E27FC236}">
                  <a16:creationId xmlns:a16="http://schemas.microsoft.com/office/drawing/2014/main" id="{251CE4B2-1A8B-42CB-9633-243983898C1C}"/>
                </a:ext>
              </a:extLst>
            </p:cNvPr>
            <p:cNvSpPr txBox="1"/>
            <p:nvPr/>
          </p:nvSpPr>
          <p:spPr>
            <a:xfrm>
              <a:off x="892027" y="2198572"/>
              <a:ext cx="164218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Example Text : </a:t>
              </a:r>
            </a:p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I hope and I believe that this Template will your Time, Money and Reputation.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56" name="Group 89">
            <a:extLst>
              <a:ext uri="{FF2B5EF4-FFF2-40B4-BE49-F238E27FC236}">
                <a16:creationId xmlns:a16="http://schemas.microsoft.com/office/drawing/2014/main" id="{96331D22-7EE9-4CBE-8071-575FB65D5892}"/>
              </a:ext>
            </a:extLst>
          </p:cNvPr>
          <p:cNvGrpSpPr/>
          <p:nvPr/>
        </p:nvGrpSpPr>
        <p:grpSpPr>
          <a:xfrm>
            <a:off x="3129093" y="2170919"/>
            <a:ext cx="2169578" cy="1147267"/>
            <a:chOff x="892027" y="1882302"/>
            <a:chExt cx="1642180" cy="1147267"/>
          </a:xfrm>
        </p:grpSpPr>
        <p:sp>
          <p:nvSpPr>
            <p:cNvPr id="157" name="TextBox 156">
              <a:extLst>
                <a:ext uri="{FF2B5EF4-FFF2-40B4-BE49-F238E27FC236}">
                  <a16:creationId xmlns:a16="http://schemas.microsoft.com/office/drawing/2014/main" id="{568974C3-138A-40E5-BDA7-BD54E67B3C3D}"/>
                </a:ext>
              </a:extLst>
            </p:cNvPr>
            <p:cNvSpPr txBox="1"/>
            <p:nvPr/>
          </p:nvSpPr>
          <p:spPr>
            <a:xfrm>
              <a:off x="892027" y="1882302"/>
              <a:ext cx="164218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58" name="TextBox 157">
              <a:extLst>
                <a:ext uri="{FF2B5EF4-FFF2-40B4-BE49-F238E27FC236}">
                  <a16:creationId xmlns:a16="http://schemas.microsoft.com/office/drawing/2014/main" id="{666241F5-D1F7-433E-BF50-41D2298712D2}"/>
                </a:ext>
              </a:extLst>
            </p:cNvPr>
            <p:cNvSpPr txBox="1"/>
            <p:nvPr/>
          </p:nvSpPr>
          <p:spPr>
            <a:xfrm>
              <a:off x="892027" y="2198572"/>
              <a:ext cx="164218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Example Text : </a:t>
              </a:r>
            </a:p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I hope and I believe that this Template will your Time, Money and Reputation.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59" name="Group 92">
            <a:extLst>
              <a:ext uri="{FF2B5EF4-FFF2-40B4-BE49-F238E27FC236}">
                <a16:creationId xmlns:a16="http://schemas.microsoft.com/office/drawing/2014/main" id="{22C0DD24-6E97-4FD1-A586-19EA4C1D271B}"/>
              </a:ext>
            </a:extLst>
          </p:cNvPr>
          <p:cNvGrpSpPr/>
          <p:nvPr/>
        </p:nvGrpSpPr>
        <p:grpSpPr>
          <a:xfrm>
            <a:off x="5577060" y="5054715"/>
            <a:ext cx="2170725" cy="1147267"/>
            <a:chOff x="892027" y="1882302"/>
            <a:chExt cx="1642180" cy="1147267"/>
          </a:xfrm>
        </p:grpSpPr>
        <p:sp>
          <p:nvSpPr>
            <p:cNvPr id="160" name="TextBox 159">
              <a:extLst>
                <a:ext uri="{FF2B5EF4-FFF2-40B4-BE49-F238E27FC236}">
                  <a16:creationId xmlns:a16="http://schemas.microsoft.com/office/drawing/2014/main" id="{0AF3E902-567A-4D78-B541-E11B9ADCA933}"/>
                </a:ext>
              </a:extLst>
            </p:cNvPr>
            <p:cNvSpPr txBox="1"/>
            <p:nvPr/>
          </p:nvSpPr>
          <p:spPr>
            <a:xfrm>
              <a:off x="892027" y="1882302"/>
              <a:ext cx="164218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61" name="TextBox 160">
              <a:extLst>
                <a:ext uri="{FF2B5EF4-FFF2-40B4-BE49-F238E27FC236}">
                  <a16:creationId xmlns:a16="http://schemas.microsoft.com/office/drawing/2014/main" id="{652C1455-F9E3-44B7-A0FF-4BA9EAA4DF5E}"/>
                </a:ext>
              </a:extLst>
            </p:cNvPr>
            <p:cNvSpPr txBox="1"/>
            <p:nvPr/>
          </p:nvSpPr>
          <p:spPr>
            <a:xfrm>
              <a:off x="892027" y="2198572"/>
              <a:ext cx="164218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Example Text : </a:t>
              </a:r>
            </a:p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I hope and I believe that this Template will your Time, Money and Reputation.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62" name="Group 95">
            <a:extLst>
              <a:ext uri="{FF2B5EF4-FFF2-40B4-BE49-F238E27FC236}">
                <a16:creationId xmlns:a16="http://schemas.microsoft.com/office/drawing/2014/main" id="{50EE1166-7A62-4393-A4F0-E9A97FDEE8CA}"/>
              </a:ext>
            </a:extLst>
          </p:cNvPr>
          <p:cNvGrpSpPr/>
          <p:nvPr/>
        </p:nvGrpSpPr>
        <p:grpSpPr>
          <a:xfrm>
            <a:off x="7526789" y="4520888"/>
            <a:ext cx="2170725" cy="1147267"/>
            <a:chOff x="892027" y="1882302"/>
            <a:chExt cx="1642180" cy="1147267"/>
          </a:xfrm>
        </p:grpSpPr>
        <p:sp>
          <p:nvSpPr>
            <p:cNvPr id="163" name="TextBox 162">
              <a:extLst>
                <a:ext uri="{FF2B5EF4-FFF2-40B4-BE49-F238E27FC236}">
                  <a16:creationId xmlns:a16="http://schemas.microsoft.com/office/drawing/2014/main" id="{4067E463-030F-4C6A-95C8-527B678A82F1}"/>
                </a:ext>
              </a:extLst>
            </p:cNvPr>
            <p:cNvSpPr txBox="1"/>
            <p:nvPr/>
          </p:nvSpPr>
          <p:spPr>
            <a:xfrm>
              <a:off x="892027" y="1882302"/>
              <a:ext cx="164218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64" name="TextBox 163">
              <a:extLst>
                <a:ext uri="{FF2B5EF4-FFF2-40B4-BE49-F238E27FC236}">
                  <a16:creationId xmlns:a16="http://schemas.microsoft.com/office/drawing/2014/main" id="{12418349-A1ED-4025-AE8F-C44D178C1026}"/>
                </a:ext>
              </a:extLst>
            </p:cNvPr>
            <p:cNvSpPr txBox="1"/>
            <p:nvPr/>
          </p:nvSpPr>
          <p:spPr>
            <a:xfrm>
              <a:off x="892027" y="2198572"/>
              <a:ext cx="164218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Example Text : </a:t>
              </a:r>
            </a:p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I hope and I believe that this Template will your Time, Money and Reputation.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65" name="Group 98">
            <a:extLst>
              <a:ext uri="{FF2B5EF4-FFF2-40B4-BE49-F238E27FC236}">
                <a16:creationId xmlns:a16="http://schemas.microsoft.com/office/drawing/2014/main" id="{6A1AA113-6348-4C22-87CB-44E0CC875AEF}"/>
              </a:ext>
            </a:extLst>
          </p:cNvPr>
          <p:cNvGrpSpPr/>
          <p:nvPr/>
        </p:nvGrpSpPr>
        <p:grpSpPr>
          <a:xfrm>
            <a:off x="9476517" y="3987062"/>
            <a:ext cx="2224905" cy="1147267"/>
            <a:chOff x="892027" y="1882302"/>
            <a:chExt cx="1642180" cy="1147267"/>
          </a:xfrm>
        </p:grpSpPr>
        <p:sp>
          <p:nvSpPr>
            <p:cNvPr id="166" name="TextBox 165">
              <a:extLst>
                <a:ext uri="{FF2B5EF4-FFF2-40B4-BE49-F238E27FC236}">
                  <a16:creationId xmlns:a16="http://schemas.microsoft.com/office/drawing/2014/main" id="{6B316216-7C19-4E8A-9C93-E7E3B82A7D92}"/>
                </a:ext>
              </a:extLst>
            </p:cNvPr>
            <p:cNvSpPr txBox="1"/>
            <p:nvPr/>
          </p:nvSpPr>
          <p:spPr>
            <a:xfrm>
              <a:off x="892027" y="1882302"/>
              <a:ext cx="164218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67" name="TextBox 166">
              <a:extLst>
                <a:ext uri="{FF2B5EF4-FFF2-40B4-BE49-F238E27FC236}">
                  <a16:creationId xmlns:a16="http://schemas.microsoft.com/office/drawing/2014/main" id="{FB9C9973-F717-4B72-A4DA-6E3557F27A71}"/>
                </a:ext>
              </a:extLst>
            </p:cNvPr>
            <p:cNvSpPr txBox="1"/>
            <p:nvPr/>
          </p:nvSpPr>
          <p:spPr>
            <a:xfrm>
              <a:off x="892027" y="2198572"/>
              <a:ext cx="164218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Example Text : </a:t>
              </a:r>
            </a:p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I hope and I believe that this Template will your Time, Money and Reputation.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68" name="Group 101">
            <a:extLst>
              <a:ext uri="{FF2B5EF4-FFF2-40B4-BE49-F238E27FC236}">
                <a16:creationId xmlns:a16="http://schemas.microsoft.com/office/drawing/2014/main" id="{1007FAF8-7834-4CEA-BA4C-0C85EB055B04}"/>
              </a:ext>
            </a:extLst>
          </p:cNvPr>
          <p:cNvGrpSpPr/>
          <p:nvPr/>
        </p:nvGrpSpPr>
        <p:grpSpPr>
          <a:xfrm>
            <a:off x="2587470" y="4834818"/>
            <a:ext cx="648072" cy="654229"/>
            <a:chOff x="1078373" y="1766912"/>
            <a:chExt cx="648072" cy="654229"/>
          </a:xfrm>
        </p:grpSpPr>
        <p:sp>
          <p:nvSpPr>
            <p:cNvPr id="169" name="TextBox 168">
              <a:extLst>
                <a:ext uri="{FF2B5EF4-FFF2-40B4-BE49-F238E27FC236}">
                  <a16:creationId xmlns:a16="http://schemas.microsoft.com/office/drawing/2014/main" id="{EE54B4E2-9EFE-46F5-9C0C-1933A8F3FFE1}"/>
                </a:ext>
              </a:extLst>
            </p:cNvPr>
            <p:cNvSpPr txBox="1"/>
            <p:nvPr/>
          </p:nvSpPr>
          <p:spPr>
            <a:xfrm>
              <a:off x="1078373" y="1766912"/>
              <a:ext cx="64807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2400" b="1" dirty="0">
                  <a:solidFill>
                    <a:schemeClr val="bg1"/>
                  </a:solidFill>
                  <a:cs typeface="Arial" pitchFamily="34" charset="0"/>
                </a:rPr>
                <a:t>A</a:t>
              </a:r>
              <a:endParaRPr lang="ko-KR" altLang="en-US" sz="24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170" name="TextBox 169">
              <a:extLst>
                <a:ext uri="{FF2B5EF4-FFF2-40B4-BE49-F238E27FC236}">
                  <a16:creationId xmlns:a16="http://schemas.microsoft.com/office/drawing/2014/main" id="{B1B7B840-F84E-49CA-80AF-EBA9B3EC2595}"/>
                </a:ext>
              </a:extLst>
            </p:cNvPr>
            <p:cNvSpPr txBox="1"/>
            <p:nvPr/>
          </p:nvSpPr>
          <p:spPr>
            <a:xfrm>
              <a:off x="1078373" y="2144142"/>
              <a:ext cx="64807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Option</a:t>
              </a:r>
              <a:endParaRPr lang="ko-KR" altLang="en-US" sz="120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71" name="Group 104">
            <a:extLst>
              <a:ext uri="{FF2B5EF4-FFF2-40B4-BE49-F238E27FC236}">
                <a16:creationId xmlns:a16="http://schemas.microsoft.com/office/drawing/2014/main" id="{6946536A-E9E0-4406-B104-AB52154A1983}"/>
              </a:ext>
            </a:extLst>
          </p:cNvPr>
          <p:cNvGrpSpPr/>
          <p:nvPr/>
        </p:nvGrpSpPr>
        <p:grpSpPr>
          <a:xfrm>
            <a:off x="4186391" y="4324854"/>
            <a:ext cx="648072" cy="654229"/>
            <a:chOff x="1078373" y="1766912"/>
            <a:chExt cx="648072" cy="654229"/>
          </a:xfrm>
        </p:grpSpPr>
        <p:sp>
          <p:nvSpPr>
            <p:cNvPr id="172" name="TextBox 171">
              <a:extLst>
                <a:ext uri="{FF2B5EF4-FFF2-40B4-BE49-F238E27FC236}">
                  <a16:creationId xmlns:a16="http://schemas.microsoft.com/office/drawing/2014/main" id="{C868136B-6473-477C-90D4-C548178117FE}"/>
                </a:ext>
              </a:extLst>
            </p:cNvPr>
            <p:cNvSpPr txBox="1"/>
            <p:nvPr/>
          </p:nvSpPr>
          <p:spPr>
            <a:xfrm>
              <a:off x="1078373" y="1766912"/>
              <a:ext cx="64807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2400" b="1" dirty="0">
                  <a:solidFill>
                    <a:schemeClr val="bg1"/>
                  </a:solidFill>
                  <a:cs typeface="Arial" pitchFamily="34" charset="0"/>
                </a:rPr>
                <a:t>B</a:t>
              </a:r>
              <a:endParaRPr lang="ko-KR" altLang="en-US" sz="24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173" name="TextBox 172">
              <a:extLst>
                <a:ext uri="{FF2B5EF4-FFF2-40B4-BE49-F238E27FC236}">
                  <a16:creationId xmlns:a16="http://schemas.microsoft.com/office/drawing/2014/main" id="{9F11FF48-BD38-4C5B-AA5B-9C1581DBCFDD}"/>
                </a:ext>
              </a:extLst>
            </p:cNvPr>
            <p:cNvSpPr txBox="1"/>
            <p:nvPr/>
          </p:nvSpPr>
          <p:spPr>
            <a:xfrm>
              <a:off x="1078373" y="2144142"/>
              <a:ext cx="64807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Option</a:t>
              </a:r>
              <a:endParaRPr lang="ko-KR" altLang="en-US" sz="120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74" name="Group 107">
            <a:extLst>
              <a:ext uri="{FF2B5EF4-FFF2-40B4-BE49-F238E27FC236}">
                <a16:creationId xmlns:a16="http://schemas.microsoft.com/office/drawing/2014/main" id="{7A0CD0A8-B94F-4B35-AEBF-FA494ACFBDCE}"/>
              </a:ext>
            </a:extLst>
          </p:cNvPr>
          <p:cNvGrpSpPr/>
          <p:nvPr/>
        </p:nvGrpSpPr>
        <p:grpSpPr>
          <a:xfrm>
            <a:off x="5804362" y="3814891"/>
            <a:ext cx="648072" cy="654229"/>
            <a:chOff x="1078373" y="1766912"/>
            <a:chExt cx="648072" cy="654229"/>
          </a:xfrm>
        </p:grpSpPr>
        <p:sp>
          <p:nvSpPr>
            <p:cNvPr id="175" name="TextBox 174">
              <a:extLst>
                <a:ext uri="{FF2B5EF4-FFF2-40B4-BE49-F238E27FC236}">
                  <a16:creationId xmlns:a16="http://schemas.microsoft.com/office/drawing/2014/main" id="{AFC6424B-E001-4F84-95B6-48385C999524}"/>
                </a:ext>
              </a:extLst>
            </p:cNvPr>
            <p:cNvSpPr txBox="1"/>
            <p:nvPr/>
          </p:nvSpPr>
          <p:spPr>
            <a:xfrm>
              <a:off x="1078373" y="1766912"/>
              <a:ext cx="64807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2400" b="1" dirty="0">
                  <a:solidFill>
                    <a:schemeClr val="bg1"/>
                  </a:solidFill>
                  <a:cs typeface="Arial" pitchFamily="34" charset="0"/>
                </a:rPr>
                <a:t>C</a:t>
              </a:r>
              <a:endParaRPr lang="ko-KR" altLang="en-US" sz="24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176" name="TextBox 175">
              <a:extLst>
                <a:ext uri="{FF2B5EF4-FFF2-40B4-BE49-F238E27FC236}">
                  <a16:creationId xmlns:a16="http://schemas.microsoft.com/office/drawing/2014/main" id="{C4EDE503-44D0-47AA-B287-477FF8294DA2}"/>
                </a:ext>
              </a:extLst>
            </p:cNvPr>
            <p:cNvSpPr txBox="1"/>
            <p:nvPr/>
          </p:nvSpPr>
          <p:spPr>
            <a:xfrm>
              <a:off x="1078373" y="2144142"/>
              <a:ext cx="64807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Option</a:t>
              </a:r>
              <a:endParaRPr lang="ko-KR" altLang="en-US" sz="120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77" name="Group 110">
            <a:extLst>
              <a:ext uri="{FF2B5EF4-FFF2-40B4-BE49-F238E27FC236}">
                <a16:creationId xmlns:a16="http://schemas.microsoft.com/office/drawing/2014/main" id="{AE663950-C027-44FD-B666-AF7312571062}"/>
              </a:ext>
            </a:extLst>
          </p:cNvPr>
          <p:cNvGrpSpPr/>
          <p:nvPr/>
        </p:nvGrpSpPr>
        <p:grpSpPr>
          <a:xfrm>
            <a:off x="7384233" y="3304928"/>
            <a:ext cx="648072" cy="654229"/>
            <a:chOff x="1078373" y="1766912"/>
            <a:chExt cx="648072" cy="654229"/>
          </a:xfrm>
        </p:grpSpPr>
        <p:sp>
          <p:nvSpPr>
            <p:cNvPr id="178" name="TextBox 177">
              <a:extLst>
                <a:ext uri="{FF2B5EF4-FFF2-40B4-BE49-F238E27FC236}">
                  <a16:creationId xmlns:a16="http://schemas.microsoft.com/office/drawing/2014/main" id="{E048743B-09B5-4F38-9347-89B64E668FAE}"/>
                </a:ext>
              </a:extLst>
            </p:cNvPr>
            <p:cNvSpPr txBox="1"/>
            <p:nvPr/>
          </p:nvSpPr>
          <p:spPr>
            <a:xfrm>
              <a:off x="1078373" y="1766912"/>
              <a:ext cx="64807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2400" b="1" dirty="0">
                  <a:solidFill>
                    <a:schemeClr val="bg1"/>
                  </a:solidFill>
                  <a:cs typeface="Arial" pitchFamily="34" charset="0"/>
                </a:rPr>
                <a:t>D</a:t>
              </a:r>
              <a:endParaRPr lang="ko-KR" altLang="en-US" sz="24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179" name="TextBox 178">
              <a:extLst>
                <a:ext uri="{FF2B5EF4-FFF2-40B4-BE49-F238E27FC236}">
                  <a16:creationId xmlns:a16="http://schemas.microsoft.com/office/drawing/2014/main" id="{AB3D859A-0D60-4ED9-AC30-C5C5513CB879}"/>
                </a:ext>
              </a:extLst>
            </p:cNvPr>
            <p:cNvSpPr txBox="1"/>
            <p:nvPr/>
          </p:nvSpPr>
          <p:spPr>
            <a:xfrm>
              <a:off x="1078373" y="2144142"/>
              <a:ext cx="64807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Option</a:t>
              </a:r>
              <a:endParaRPr lang="ko-KR" altLang="en-US" sz="120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80" name="Group 113">
            <a:extLst>
              <a:ext uri="{FF2B5EF4-FFF2-40B4-BE49-F238E27FC236}">
                <a16:creationId xmlns:a16="http://schemas.microsoft.com/office/drawing/2014/main" id="{ED5F9A91-B6AB-499C-829E-1C036E980C01}"/>
              </a:ext>
            </a:extLst>
          </p:cNvPr>
          <p:cNvGrpSpPr/>
          <p:nvPr/>
        </p:nvGrpSpPr>
        <p:grpSpPr>
          <a:xfrm>
            <a:off x="8983155" y="2794965"/>
            <a:ext cx="648072" cy="654229"/>
            <a:chOff x="1078373" y="1766912"/>
            <a:chExt cx="648072" cy="654229"/>
          </a:xfrm>
        </p:grpSpPr>
        <p:sp>
          <p:nvSpPr>
            <p:cNvPr id="181" name="TextBox 180">
              <a:extLst>
                <a:ext uri="{FF2B5EF4-FFF2-40B4-BE49-F238E27FC236}">
                  <a16:creationId xmlns:a16="http://schemas.microsoft.com/office/drawing/2014/main" id="{E21D9C6E-31D2-4655-8B9E-223F980C3A51}"/>
                </a:ext>
              </a:extLst>
            </p:cNvPr>
            <p:cNvSpPr txBox="1"/>
            <p:nvPr/>
          </p:nvSpPr>
          <p:spPr>
            <a:xfrm>
              <a:off x="1078373" y="1766912"/>
              <a:ext cx="64807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2400" b="1" dirty="0">
                  <a:solidFill>
                    <a:schemeClr val="bg1"/>
                  </a:solidFill>
                  <a:cs typeface="Arial" pitchFamily="34" charset="0"/>
                </a:rPr>
                <a:t>E</a:t>
              </a:r>
              <a:endParaRPr lang="ko-KR" altLang="en-US" sz="24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182" name="TextBox 181">
              <a:extLst>
                <a:ext uri="{FF2B5EF4-FFF2-40B4-BE49-F238E27FC236}">
                  <a16:creationId xmlns:a16="http://schemas.microsoft.com/office/drawing/2014/main" id="{F4B34F3A-B79D-401B-8D29-9277F41068C6}"/>
                </a:ext>
              </a:extLst>
            </p:cNvPr>
            <p:cNvSpPr txBox="1"/>
            <p:nvPr/>
          </p:nvSpPr>
          <p:spPr>
            <a:xfrm>
              <a:off x="1078373" y="2144142"/>
              <a:ext cx="64807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Option</a:t>
              </a:r>
              <a:endParaRPr lang="ko-KR" altLang="en-US" sz="1200" dirty="0">
                <a:solidFill>
                  <a:schemeClr val="bg1"/>
                </a:solidFill>
              </a:endParaRPr>
            </a:p>
          </p:txBody>
        </p:sp>
      </p:grpSp>
      <p:sp>
        <p:nvSpPr>
          <p:cNvPr id="183" name="Rectangle 16">
            <a:extLst>
              <a:ext uri="{FF2B5EF4-FFF2-40B4-BE49-F238E27FC236}">
                <a16:creationId xmlns:a16="http://schemas.microsoft.com/office/drawing/2014/main" id="{05607BD2-D2A4-4229-B7A8-562C1F568E4C}"/>
              </a:ext>
            </a:extLst>
          </p:cNvPr>
          <p:cNvSpPr/>
          <p:nvPr/>
        </p:nvSpPr>
        <p:spPr>
          <a:xfrm rot="2700000">
            <a:off x="7566315" y="2804862"/>
            <a:ext cx="265920" cy="476745"/>
          </a:xfrm>
          <a:custGeom>
            <a:avLst/>
            <a:gdLst/>
            <a:ahLst/>
            <a:cxnLst/>
            <a:rect l="l" t="t" r="r" b="b"/>
            <a:pathLst>
              <a:path w="2232248" h="4001999">
                <a:moveTo>
                  <a:pt x="1116887" y="0"/>
                </a:moveTo>
                <a:cubicBezTo>
                  <a:pt x="1270748" y="4762"/>
                  <a:pt x="1433283" y="120651"/>
                  <a:pt x="1447291" y="308459"/>
                </a:cubicBezTo>
                <a:cubicBezTo>
                  <a:pt x="1483174" y="544979"/>
                  <a:pt x="1283237" y="603082"/>
                  <a:pt x="1339988" y="887363"/>
                </a:cubicBezTo>
                <a:lnTo>
                  <a:pt x="2232248" y="887363"/>
                </a:lnTo>
                <a:lnTo>
                  <a:pt x="2232248" y="1778237"/>
                </a:lnTo>
                <a:cubicBezTo>
                  <a:pt x="1956566" y="1829261"/>
                  <a:pt x="1897086" y="1634366"/>
                  <a:pt x="1663321" y="1669832"/>
                </a:cubicBezTo>
                <a:cubicBezTo>
                  <a:pt x="1475513" y="1683840"/>
                  <a:pt x="1359624" y="1846375"/>
                  <a:pt x="1354862" y="2000236"/>
                </a:cubicBezTo>
                <a:cubicBezTo>
                  <a:pt x="1358037" y="2135389"/>
                  <a:pt x="1477787" y="2334920"/>
                  <a:pt x="1701420" y="2336507"/>
                </a:cubicBezTo>
                <a:cubicBezTo>
                  <a:pt x="1972077" y="2308709"/>
                  <a:pt x="1932339" y="2176007"/>
                  <a:pt x="2232248" y="2187989"/>
                </a:cubicBezTo>
                <a:lnTo>
                  <a:pt x="2232248" y="3119611"/>
                </a:lnTo>
                <a:lnTo>
                  <a:pt x="1303259" y="3119611"/>
                </a:lnTo>
                <a:cubicBezTo>
                  <a:pt x="1289664" y="3424971"/>
                  <a:pt x="1423682" y="3383289"/>
                  <a:pt x="1451633" y="3655441"/>
                </a:cubicBezTo>
                <a:cubicBezTo>
                  <a:pt x="1450046" y="3879074"/>
                  <a:pt x="1250515" y="3998824"/>
                  <a:pt x="1115362" y="4001999"/>
                </a:cubicBezTo>
                <a:cubicBezTo>
                  <a:pt x="961501" y="3997237"/>
                  <a:pt x="798966" y="3881348"/>
                  <a:pt x="784958" y="3693540"/>
                </a:cubicBezTo>
                <a:cubicBezTo>
                  <a:pt x="749282" y="3458385"/>
                  <a:pt x="946712" y="3399594"/>
                  <a:pt x="892811" y="3119611"/>
                </a:cubicBezTo>
                <a:lnTo>
                  <a:pt x="0" y="3119611"/>
                </a:lnTo>
                <a:lnTo>
                  <a:pt x="0" y="2203607"/>
                </a:lnTo>
                <a:cubicBezTo>
                  <a:pt x="285884" y="2145799"/>
                  <a:pt x="343730" y="2346665"/>
                  <a:pt x="580754" y="2310706"/>
                </a:cubicBezTo>
                <a:cubicBezTo>
                  <a:pt x="768562" y="2296698"/>
                  <a:pt x="884451" y="2134163"/>
                  <a:pt x="889213" y="1980302"/>
                </a:cubicBezTo>
                <a:cubicBezTo>
                  <a:pt x="886038" y="1845149"/>
                  <a:pt x="766288" y="1645618"/>
                  <a:pt x="542655" y="1644031"/>
                </a:cubicBezTo>
                <a:cubicBezTo>
                  <a:pt x="268493" y="1672188"/>
                  <a:pt x="312817" y="1807984"/>
                  <a:pt x="0" y="1792208"/>
                </a:cubicBezTo>
                <a:lnTo>
                  <a:pt x="0" y="887363"/>
                </a:lnTo>
                <a:lnTo>
                  <a:pt x="928847" y="887363"/>
                </a:lnTo>
                <a:cubicBezTo>
                  <a:pt x="944034" y="576570"/>
                  <a:pt x="808718" y="620178"/>
                  <a:pt x="780616" y="346558"/>
                </a:cubicBezTo>
                <a:cubicBezTo>
                  <a:pt x="782203" y="122925"/>
                  <a:pt x="981734" y="3175"/>
                  <a:pt x="1116887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84" name="Teardrop 1">
            <a:extLst>
              <a:ext uri="{FF2B5EF4-FFF2-40B4-BE49-F238E27FC236}">
                <a16:creationId xmlns:a16="http://schemas.microsoft.com/office/drawing/2014/main" id="{21DC6DA5-BE62-41B6-AFDB-1AFBD21C3A70}"/>
              </a:ext>
            </a:extLst>
          </p:cNvPr>
          <p:cNvSpPr/>
          <p:nvPr/>
        </p:nvSpPr>
        <p:spPr>
          <a:xfrm rot="18805991">
            <a:off x="9105026" y="2343470"/>
            <a:ext cx="376862" cy="372930"/>
          </a:xfrm>
          <a:custGeom>
            <a:avLst/>
            <a:gdLst/>
            <a:ahLst/>
            <a:cxnLst/>
            <a:rect l="l" t="t" r="r" b="b"/>
            <a:pathLst>
              <a:path w="1807241" h="1788383">
                <a:moveTo>
                  <a:pt x="712876" y="1117592"/>
                </a:moveTo>
                <a:cubicBezTo>
                  <a:pt x="771173" y="1181828"/>
                  <a:pt x="811089" y="1255910"/>
                  <a:pt x="847925" y="1348018"/>
                </a:cubicBezTo>
                <a:cubicBezTo>
                  <a:pt x="814544" y="1418896"/>
                  <a:pt x="753893" y="1474052"/>
                  <a:pt x="679064" y="1498332"/>
                </a:cubicBezTo>
                <a:lnTo>
                  <a:pt x="308226" y="1106637"/>
                </a:lnTo>
                <a:cubicBezTo>
                  <a:pt x="336560" y="1033247"/>
                  <a:pt x="394949" y="975701"/>
                  <a:pt x="467546" y="946245"/>
                </a:cubicBezTo>
                <a:cubicBezTo>
                  <a:pt x="577903" y="998968"/>
                  <a:pt x="654580" y="1053357"/>
                  <a:pt x="712876" y="1117592"/>
                </a:cubicBezTo>
                <a:close/>
                <a:moveTo>
                  <a:pt x="1038527" y="398886"/>
                </a:moveTo>
                <a:lnTo>
                  <a:pt x="1405560" y="786562"/>
                </a:lnTo>
                <a:cubicBezTo>
                  <a:pt x="1374476" y="799049"/>
                  <a:pt x="1340402" y="804299"/>
                  <a:pt x="1305054" y="803332"/>
                </a:cubicBezTo>
                <a:lnTo>
                  <a:pt x="1008167" y="795212"/>
                </a:lnTo>
                <a:lnTo>
                  <a:pt x="1016288" y="498325"/>
                </a:lnTo>
                <a:cubicBezTo>
                  <a:pt x="1017255" y="462976"/>
                  <a:pt x="1024360" y="429240"/>
                  <a:pt x="1038527" y="398886"/>
                </a:cubicBezTo>
                <a:close/>
                <a:moveTo>
                  <a:pt x="1097925" y="218888"/>
                </a:moveTo>
                <a:cubicBezTo>
                  <a:pt x="992582" y="279303"/>
                  <a:pt x="921871" y="392886"/>
                  <a:pt x="921053" y="523256"/>
                </a:cubicBezTo>
                <a:lnTo>
                  <a:pt x="919136" y="828763"/>
                </a:lnTo>
                <a:lnTo>
                  <a:pt x="830924" y="915875"/>
                </a:lnTo>
                <a:lnTo>
                  <a:pt x="525417" y="913958"/>
                </a:lnTo>
                <a:cubicBezTo>
                  <a:pt x="403891" y="913196"/>
                  <a:pt x="296188" y="973343"/>
                  <a:pt x="234366" y="1067831"/>
                </a:cubicBezTo>
                <a:lnTo>
                  <a:pt x="710285" y="1570519"/>
                </a:lnTo>
                <a:cubicBezTo>
                  <a:pt x="811872" y="1510375"/>
                  <a:pt x="878808" y="1399439"/>
                  <a:pt x="879603" y="1272618"/>
                </a:cubicBezTo>
                <a:lnTo>
                  <a:pt x="881520" y="967111"/>
                </a:lnTo>
                <a:lnTo>
                  <a:pt x="969732" y="879999"/>
                </a:lnTo>
                <a:lnTo>
                  <a:pt x="1275239" y="881916"/>
                </a:lnTo>
                <a:cubicBezTo>
                  <a:pt x="1400271" y="882701"/>
                  <a:pt x="1510670" y="819011"/>
                  <a:pt x="1573529" y="721242"/>
                </a:cubicBezTo>
                <a:close/>
                <a:moveTo>
                  <a:pt x="1162945" y="27894"/>
                </a:moveTo>
                <a:lnTo>
                  <a:pt x="1782798" y="682611"/>
                </a:lnTo>
                <a:cubicBezTo>
                  <a:pt x="1816692" y="718411"/>
                  <a:pt x="1815147" y="774907"/>
                  <a:pt x="1779347" y="808801"/>
                </a:cubicBezTo>
                <a:cubicBezTo>
                  <a:pt x="1743547" y="842694"/>
                  <a:pt x="1687050" y="841149"/>
                  <a:pt x="1653157" y="805349"/>
                </a:cubicBezTo>
                <a:lnTo>
                  <a:pt x="1644015" y="795693"/>
                </a:lnTo>
                <a:cubicBezTo>
                  <a:pt x="1561789" y="910282"/>
                  <a:pt x="1426630" y="983636"/>
                  <a:pt x="1274606" y="982683"/>
                </a:cubicBezTo>
                <a:lnTo>
                  <a:pt x="980378" y="980836"/>
                </a:lnTo>
                <a:lnTo>
                  <a:pt x="980378" y="1270380"/>
                </a:lnTo>
                <a:cubicBezTo>
                  <a:pt x="980378" y="1427425"/>
                  <a:pt x="901198" y="1565976"/>
                  <a:pt x="779756" y="1647056"/>
                </a:cubicBezTo>
                <a:cubicBezTo>
                  <a:pt x="807405" y="1681913"/>
                  <a:pt x="803595" y="1732594"/>
                  <a:pt x="770486" y="1763941"/>
                </a:cubicBezTo>
                <a:cubicBezTo>
                  <a:pt x="734686" y="1797834"/>
                  <a:pt x="678189" y="1796289"/>
                  <a:pt x="644296" y="1760489"/>
                </a:cubicBezTo>
                <a:lnTo>
                  <a:pt x="24442" y="1105772"/>
                </a:lnTo>
                <a:cubicBezTo>
                  <a:pt x="-9451" y="1069973"/>
                  <a:pt x="-7906" y="1013476"/>
                  <a:pt x="27894" y="979583"/>
                </a:cubicBezTo>
                <a:cubicBezTo>
                  <a:pt x="63694" y="945689"/>
                  <a:pt x="120190" y="947235"/>
                  <a:pt x="154084" y="983034"/>
                </a:cubicBezTo>
                <a:lnTo>
                  <a:pt x="163237" y="992702"/>
                </a:lnTo>
                <a:cubicBezTo>
                  <a:pt x="244774" y="882877"/>
                  <a:pt x="375836" y="813180"/>
                  <a:pt x="523178" y="813180"/>
                </a:cubicBezTo>
                <a:lnTo>
                  <a:pt x="818460" y="813180"/>
                </a:lnTo>
                <a:lnTo>
                  <a:pt x="820284" y="522622"/>
                </a:lnTo>
                <a:cubicBezTo>
                  <a:pt x="821285" y="363119"/>
                  <a:pt x="903845" y="223207"/>
                  <a:pt x="1028952" y="143673"/>
                </a:cubicBezTo>
                <a:cubicBezTo>
                  <a:pt x="999689" y="108599"/>
                  <a:pt x="1002953" y="56445"/>
                  <a:pt x="1036755" y="24443"/>
                </a:cubicBezTo>
                <a:cubicBezTo>
                  <a:pt x="1072555" y="-9451"/>
                  <a:pt x="1129052" y="-7906"/>
                  <a:pt x="1162945" y="2789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185" name="Freeform 18">
            <a:extLst>
              <a:ext uri="{FF2B5EF4-FFF2-40B4-BE49-F238E27FC236}">
                <a16:creationId xmlns:a16="http://schemas.microsoft.com/office/drawing/2014/main" id="{D3D1BB77-A16B-4347-82EA-DFBB77152DA5}"/>
              </a:ext>
            </a:extLst>
          </p:cNvPr>
          <p:cNvSpPr/>
          <p:nvPr/>
        </p:nvSpPr>
        <p:spPr>
          <a:xfrm>
            <a:off x="4296708" y="3877028"/>
            <a:ext cx="427438" cy="344974"/>
          </a:xfrm>
          <a:custGeom>
            <a:avLst/>
            <a:gdLst/>
            <a:ahLst/>
            <a:cxnLst/>
            <a:rect l="l" t="t" r="r" b="b"/>
            <a:pathLst>
              <a:path w="3307788" h="2669631">
                <a:moveTo>
                  <a:pt x="2793832" y="1478391"/>
                </a:moveTo>
                <a:cubicBezTo>
                  <a:pt x="2772990" y="1635402"/>
                  <a:pt x="2717678" y="1784517"/>
                  <a:pt x="2633007" y="1915952"/>
                </a:cubicBezTo>
                <a:cubicBezTo>
                  <a:pt x="2695386" y="1951862"/>
                  <a:pt x="2772768" y="1955673"/>
                  <a:pt x="2841607" y="1924185"/>
                </a:cubicBezTo>
                <a:cubicBezTo>
                  <a:pt x="2943442" y="1877605"/>
                  <a:pt x="2999062" y="1766364"/>
                  <a:pt x="2975226" y="1656948"/>
                </a:cubicBezTo>
                <a:cubicBezTo>
                  <a:pt x="2955176" y="1564911"/>
                  <a:pt x="2883463" y="1495086"/>
                  <a:pt x="2793832" y="1478391"/>
                </a:cubicBezTo>
                <a:close/>
                <a:moveTo>
                  <a:pt x="2807611" y="1247700"/>
                </a:moveTo>
                <a:lnTo>
                  <a:pt x="2807472" y="1256060"/>
                </a:lnTo>
                <a:cubicBezTo>
                  <a:pt x="2994195" y="1281771"/>
                  <a:pt x="3148201" y="1421768"/>
                  <a:pt x="3189276" y="1610317"/>
                </a:cubicBezTo>
                <a:cubicBezTo>
                  <a:pt x="3235041" y="1820393"/>
                  <a:pt x="3128252" y="2033972"/>
                  <a:pt x="2932732" y="2123406"/>
                </a:cubicBezTo>
                <a:cubicBezTo>
                  <a:pt x="2789297" y="2189015"/>
                  <a:pt x="2626543" y="2174805"/>
                  <a:pt x="2499470" y="2094044"/>
                </a:cubicBezTo>
                <a:cubicBezTo>
                  <a:pt x="2427194" y="2172627"/>
                  <a:pt x="2343030" y="2241391"/>
                  <a:pt x="2248861" y="2297980"/>
                </a:cubicBezTo>
                <a:cubicBezTo>
                  <a:pt x="2178351" y="2340352"/>
                  <a:pt x="2104446" y="2374567"/>
                  <a:pt x="2027600" y="2398134"/>
                </a:cubicBezTo>
                <a:lnTo>
                  <a:pt x="3307788" y="2397615"/>
                </a:lnTo>
                <a:cubicBezTo>
                  <a:pt x="3265361" y="2549905"/>
                  <a:pt x="2537441" y="2669620"/>
                  <a:pt x="1653814" y="2669631"/>
                </a:cubicBezTo>
                <a:cubicBezTo>
                  <a:pt x="773102" y="2669642"/>
                  <a:pt x="46417" y="2550707"/>
                  <a:pt x="0" y="2398955"/>
                </a:cubicBezTo>
                <a:lnTo>
                  <a:pt x="1280678" y="2398436"/>
                </a:lnTo>
                <a:cubicBezTo>
                  <a:pt x="1203764" y="2374915"/>
                  <a:pt x="1129786" y="2340732"/>
                  <a:pt x="1059201" y="2298380"/>
                </a:cubicBezTo>
                <a:cubicBezTo>
                  <a:pt x="693039" y="2078675"/>
                  <a:pt x="477900" y="1674935"/>
                  <a:pt x="499745" y="1248476"/>
                </a:cubicBezTo>
                <a:close/>
                <a:moveTo>
                  <a:pt x="1331611" y="201752"/>
                </a:moveTo>
                <a:cubicBezTo>
                  <a:pt x="1206335" y="290902"/>
                  <a:pt x="1124761" y="308382"/>
                  <a:pt x="1132336" y="435988"/>
                </a:cubicBezTo>
                <a:cubicBezTo>
                  <a:pt x="1160888" y="640507"/>
                  <a:pt x="1527973" y="617783"/>
                  <a:pt x="1498839" y="840365"/>
                </a:cubicBezTo>
                <a:cubicBezTo>
                  <a:pt x="1455138" y="960979"/>
                  <a:pt x="1395705" y="987199"/>
                  <a:pt x="1213910" y="1052459"/>
                </a:cubicBezTo>
                <a:cubicBezTo>
                  <a:pt x="1331028" y="972050"/>
                  <a:pt x="1364241" y="921357"/>
                  <a:pt x="1360745" y="809484"/>
                </a:cubicBezTo>
                <a:cubicBezTo>
                  <a:pt x="1360746" y="646916"/>
                  <a:pt x="1111360" y="626523"/>
                  <a:pt x="1020462" y="495421"/>
                </a:cubicBezTo>
                <a:cubicBezTo>
                  <a:pt x="941218" y="374224"/>
                  <a:pt x="1061250" y="280996"/>
                  <a:pt x="1331611" y="201752"/>
                </a:cubicBezTo>
                <a:close/>
                <a:moveTo>
                  <a:pt x="2164365" y="80223"/>
                </a:moveTo>
                <a:cubicBezTo>
                  <a:pt x="2021192" y="182108"/>
                  <a:pt x="1927964" y="202086"/>
                  <a:pt x="1936621" y="347922"/>
                </a:cubicBezTo>
                <a:cubicBezTo>
                  <a:pt x="1969252" y="581657"/>
                  <a:pt x="2388778" y="555687"/>
                  <a:pt x="2355482" y="810066"/>
                </a:cubicBezTo>
                <a:cubicBezTo>
                  <a:pt x="2305538" y="947910"/>
                  <a:pt x="2237615" y="977876"/>
                  <a:pt x="2029849" y="1052459"/>
                </a:cubicBezTo>
                <a:cubicBezTo>
                  <a:pt x="2163698" y="960563"/>
                  <a:pt x="2201656" y="902628"/>
                  <a:pt x="2197660" y="774773"/>
                </a:cubicBezTo>
                <a:cubicBezTo>
                  <a:pt x="2197661" y="588982"/>
                  <a:pt x="1912649" y="565676"/>
                  <a:pt x="1808765" y="415844"/>
                </a:cubicBezTo>
                <a:cubicBezTo>
                  <a:pt x="1718201" y="277334"/>
                  <a:pt x="1855380" y="170787"/>
                  <a:pt x="2164365" y="80223"/>
                </a:cubicBezTo>
                <a:close/>
                <a:moveTo>
                  <a:pt x="1754169" y="0"/>
                </a:moveTo>
                <a:cubicBezTo>
                  <a:pt x="1583512" y="121444"/>
                  <a:pt x="1472387" y="145257"/>
                  <a:pt x="1482706" y="319088"/>
                </a:cubicBezTo>
                <a:cubicBezTo>
                  <a:pt x="1521601" y="597693"/>
                  <a:pt x="2021663" y="566738"/>
                  <a:pt x="1981975" y="869950"/>
                </a:cubicBezTo>
                <a:cubicBezTo>
                  <a:pt x="1922443" y="1034256"/>
                  <a:pt x="1841481" y="1069974"/>
                  <a:pt x="1593831" y="1158875"/>
                </a:cubicBezTo>
                <a:cubicBezTo>
                  <a:pt x="1753374" y="1049338"/>
                  <a:pt x="1798619" y="980281"/>
                  <a:pt x="1793856" y="827882"/>
                </a:cubicBezTo>
                <a:cubicBezTo>
                  <a:pt x="1793857" y="606424"/>
                  <a:pt x="1454132" y="578644"/>
                  <a:pt x="1330306" y="400050"/>
                </a:cubicBezTo>
                <a:cubicBezTo>
                  <a:pt x="1222356" y="234950"/>
                  <a:pt x="1385869" y="107950"/>
                  <a:pt x="1754169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86" name="Chord 15">
            <a:extLst>
              <a:ext uri="{FF2B5EF4-FFF2-40B4-BE49-F238E27FC236}">
                <a16:creationId xmlns:a16="http://schemas.microsoft.com/office/drawing/2014/main" id="{DD4BE86D-9F4B-4305-A0CC-0DEA410DB2CE}"/>
              </a:ext>
            </a:extLst>
          </p:cNvPr>
          <p:cNvSpPr/>
          <p:nvPr/>
        </p:nvSpPr>
        <p:spPr>
          <a:xfrm>
            <a:off x="6028835" y="3340198"/>
            <a:ext cx="199125" cy="434146"/>
          </a:xfrm>
          <a:custGeom>
            <a:avLst/>
            <a:gdLst/>
            <a:ahLst/>
            <a:cxnLst/>
            <a:rect l="l" t="t" r="r" b="b"/>
            <a:pathLst>
              <a:path w="1492970" h="3255081">
                <a:moveTo>
                  <a:pt x="1492970" y="1569688"/>
                </a:moveTo>
                <a:cubicBezTo>
                  <a:pt x="1492970" y="1957118"/>
                  <a:pt x="1197680" y="2277765"/>
                  <a:pt x="816277" y="2310957"/>
                </a:cubicBezTo>
                <a:lnTo>
                  <a:pt x="816277" y="2787043"/>
                </a:lnTo>
                <a:cubicBezTo>
                  <a:pt x="873982" y="2789209"/>
                  <a:pt x="931009" y="2798017"/>
                  <a:pt x="986081" y="2811674"/>
                </a:cubicBezTo>
                <a:cubicBezTo>
                  <a:pt x="1252919" y="2877847"/>
                  <a:pt x="1430830" y="3046369"/>
                  <a:pt x="1433593" y="3235566"/>
                </a:cubicBezTo>
                <a:lnTo>
                  <a:pt x="57488" y="3255081"/>
                </a:lnTo>
                <a:cubicBezTo>
                  <a:pt x="47920" y="3062506"/>
                  <a:pt x="221127" y="2886615"/>
                  <a:pt x="490574" y="2815284"/>
                </a:cubicBezTo>
                <a:cubicBezTo>
                  <a:pt x="549928" y="2799571"/>
                  <a:pt x="611777" y="2789553"/>
                  <a:pt x="674460" y="2787163"/>
                </a:cubicBezTo>
                <a:lnTo>
                  <a:pt x="674460" y="2310809"/>
                </a:lnTo>
                <a:cubicBezTo>
                  <a:pt x="317470" y="2280245"/>
                  <a:pt x="28405" y="1994114"/>
                  <a:pt x="0" y="1627428"/>
                </a:cubicBezTo>
                <a:lnTo>
                  <a:pt x="142201" y="1616413"/>
                </a:lnTo>
                <a:cubicBezTo>
                  <a:pt x="167304" y="1940464"/>
                  <a:pt x="443969" y="2186771"/>
                  <a:pt x="768748" y="2174211"/>
                </a:cubicBezTo>
                <a:cubicBezTo>
                  <a:pt x="1093527" y="2161650"/>
                  <a:pt x="1350342" y="1894710"/>
                  <a:pt x="1350342" y="1569689"/>
                </a:cubicBezTo>
                <a:close/>
                <a:moveTo>
                  <a:pt x="745368" y="0"/>
                </a:moveTo>
                <a:cubicBezTo>
                  <a:pt x="989132" y="0"/>
                  <a:pt x="1186742" y="197610"/>
                  <a:pt x="1186742" y="441374"/>
                </a:cubicBezTo>
                <a:lnTo>
                  <a:pt x="1186742" y="1575353"/>
                </a:lnTo>
                <a:cubicBezTo>
                  <a:pt x="1186742" y="1819117"/>
                  <a:pt x="989132" y="2016727"/>
                  <a:pt x="745368" y="2016727"/>
                </a:cubicBezTo>
                <a:cubicBezTo>
                  <a:pt x="501604" y="2016727"/>
                  <a:pt x="303994" y="1819117"/>
                  <a:pt x="303994" y="1575353"/>
                </a:cubicBezTo>
                <a:lnTo>
                  <a:pt x="303994" y="441374"/>
                </a:lnTo>
                <a:cubicBezTo>
                  <a:pt x="303994" y="197610"/>
                  <a:pt x="501604" y="0"/>
                  <a:pt x="745368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87" name="자유형 151">
            <a:extLst>
              <a:ext uri="{FF2B5EF4-FFF2-40B4-BE49-F238E27FC236}">
                <a16:creationId xmlns:a16="http://schemas.microsoft.com/office/drawing/2014/main" id="{1B6D901E-79C2-4880-AB3C-E3D65E55DD71}"/>
              </a:ext>
            </a:extLst>
          </p:cNvPr>
          <p:cNvSpPr/>
          <p:nvPr/>
        </p:nvSpPr>
        <p:spPr>
          <a:xfrm>
            <a:off x="2735697" y="4361992"/>
            <a:ext cx="369092" cy="387388"/>
          </a:xfrm>
          <a:custGeom>
            <a:avLst/>
            <a:gdLst>
              <a:gd name="connsiteX0" fmla="*/ 1460984 w 2921968"/>
              <a:gd name="connsiteY0" fmla="*/ 233294 h 3066808"/>
              <a:gd name="connsiteX1" fmla="*/ 1320049 w 2921968"/>
              <a:gd name="connsiteY1" fmla="*/ 374229 h 3066808"/>
              <a:gd name="connsiteX2" fmla="*/ 1460984 w 2921968"/>
              <a:gd name="connsiteY2" fmla="*/ 515164 h 3066808"/>
              <a:gd name="connsiteX3" fmla="*/ 1601919 w 2921968"/>
              <a:gd name="connsiteY3" fmla="*/ 374229 h 3066808"/>
              <a:gd name="connsiteX4" fmla="*/ 1460984 w 2921968"/>
              <a:gd name="connsiteY4" fmla="*/ 233294 h 3066808"/>
              <a:gd name="connsiteX5" fmla="*/ 1460984 w 2921968"/>
              <a:gd name="connsiteY5" fmla="*/ 0 h 3066808"/>
              <a:gd name="connsiteX6" fmla="*/ 1835213 w 2921968"/>
              <a:gd name="connsiteY6" fmla="*/ 374229 h 3066808"/>
              <a:gd name="connsiteX7" fmla="*/ 1670219 w 2921968"/>
              <a:gd name="connsiteY7" fmla="*/ 684545 h 3066808"/>
              <a:gd name="connsiteX8" fmla="*/ 1626866 w 2921968"/>
              <a:gd name="connsiteY8" fmla="*/ 708077 h 3066808"/>
              <a:gd name="connsiteX9" fmla="*/ 1646248 w 2921968"/>
              <a:gd name="connsiteY9" fmla="*/ 873151 h 3066808"/>
              <a:gd name="connsiteX10" fmla="*/ 2235203 w 2921968"/>
              <a:gd name="connsiteY10" fmla="*/ 873151 h 3066808"/>
              <a:gd name="connsiteX11" fmla="*/ 2241832 w 2921968"/>
              <a:gd name="connsiteY11" fmla="*/ 851796 h 3066808"/>
              <a:gd name="connsiteX12" fmla="*/ 2430803 w 2921968"/>
              <a:gd name="connsiteY12" fmla="*/ 726537 h 3066808"/>
              <a:gd name="connsiteX13" fmla="*/ 2635891 w 2921968"/>
              <a:gd name="connsiteY13" fmla="*/ 931625 h 3066808"/>
              <a:gd name="connsiteX14" fmla="*/ 2430803 w 2921968"/>
              <a:gd name="connsiteY14" fmla="*/ 1136713 h 3066808"/>
              <a:gd name="connsiteX15" fmla="*/ 2241832 w 2921968"/>
              <a:gd name="connsiteY15" fmla="*/ 1011455 h 3066808"/>
              <a:gd name="connsiteX16" fmla="*/ 2233652 w 2921968"/>
              <a:gd name="connsiteY16" fmla="*/ 985105 h 3066808"/>
              <a:gd name="connsiteX17" fmla="*/ 1659393 w 2921968"/>
              <a:gd name="connsiteY17" fmla="*/ 985105 h 3066808"/>
              <a:gd name="connsiteX18" fmla="*/ 1835639 w 2921968"/>
              <a:gd name="connsiteY18" fmla="*/ 2486125 h 3066808"/>
              <a:gd name="connsiteX19" fmla="*/ 2605322 w 2921968"/>
              <a:gd name="connsiteY19" fmla="*/ 1804902 h 3066808"/>
              <a:gd name="connsiteX20" fmla="*/ 2437231 w 2921968"/>
              <a:gd name="connsiteY20" fmla="*/ 1828663 h 3066808"/>
              <a:gd name="connsiteX21" fmla="*/ 2679599 w 2921968"/>
              <a:gd name="connsiteY21" fmla="*/ 1472350 h 3066808"/>
              <a:gd name="connsiteX22" fmla="*/ 2921968 w 2921968"/>
              <a:gd name="connsiteY22" fmla="*/ 1828663 h 3066808"/>
              <a:gd name="connsiteX23" fmla="*/ 2749252 w 2921968"/>
              <a:gd name="connsiteY23" fmla="*/ 1804848 h 3066808"/>
              <a:gd name="connsiteX24" fmla="*/ 1665272 w 2921968"/>
              <a:gd name="connsiteY24" fmla="*/ 2905483 h 3066808"/>
              <a:gd name="connsiteX25" fmla="*/ 1462434 w 2921968"/>
              <a:gd name="connsiteY25" fmla="*/ 3066808 h 3066808"/>
              <a:gd name="connsiteX26" fmla="*/ 1265857 w 2921968"/>
              <a:gd name="connsiteY26" fmla="*/ 2910631 h 3066808"/>
              <a:gd name="connsiteX27" fmla="*/ 175466 w 2921968"/>
              <a:gd name="connsiteY27" fmla="*/ 1804523 h 3066808"/>
              <a:gd name="connsiteX28" fmla="*/ 0 w 2921968"/>
              <a:gd name="connsiteY28" fmla="*/ 1828663 h 3066808"/>
              <a:gd name="connsiteX29" fmla="*/ 242369 w 2921968"/>
              <a:gd name="connsiteY29" fmla="*/ 1472350 h 3066808"/>
              <a:gd name="connsiteX30" fmla="*/ 484739 w 2921968"/>
              <a:gd name="connsiteY30" fmla="*/ 1828663 h 3066808"/>
              <a:gd name="connsiteX31" fmla="*/ 319066 w 2921968"/>
              <a:gd name="connsiteY31" fmla="*/ 1805271 h 3066808"/>
              <a:gd name="connsiteX32" fmla="*/ 1095798 w 2921968"/>
              <a:gd name="connsiteY32" fmla="*/ 2488933 h 3066808"/>
              <a:gd name="connsiteX33" fmla="*/ 1266566 w 2921968"/>
              <a:gd name="connsiteY33" fmla="*/ 985105 h 3066808"/>
              <a:gd name="connsiteX34" fmla="*/ 728631 w 2921968"/>
              <a:gd name="connsiteY34" fmla="*/ 985105 h 3066808"/>
              <a:gd name="connsiteX35" fmla="*/ 727109 w 2921968"/>
              <a:gd name="connsiteY35" fmla="*/ 987221 h 3066808"/>
              <a:gd name="connsiteX36" fmla="*/ 719586 w 2921968"/>
              <a:gd name="connsiteY36" fmla="*/ 1011455 h 3066808"/>
              <a:gd name="connsiteX37" fmla="*/ 530615 w 2921968"/>
              <a:gd name="connsiteY37" fmla="*/ 1136713 h 3066808"/>
              <a:gd name="connsiteX38" fmla="*/ 325527 w 2921968"/>
              <a:gd name="connsiteY38" fmla="*/ 931625 h 3066808"/>
              <a:gd name="connsiteX39" fmla="*/ 530615 w 2921968"/>
              <a:gd name="connsiteY39" fmla="*/ 726537 h 3066808"/>
              <a:gd name="connsiteX40" fmla="*/ 719586 w 2921968"/>
              <a:gd name="connsiteY40" fmla="*/ 851796 h 3066808"/>
              <a:gd name="connsiteX41" fmla="*/ 724380 w 2921968"/>
              <a:gd name="connsiteY41" fmla="*/ 867240 h 3066808"/>
              <a:gd name="connsiteX42" fmla="*/ 728634 w 2921968"/>
              <a:gd name="connsiteY42" fmla="*/ 873151 h 3066808"/>
              <a:gd name="connsiteX43" fmla="*/ 1279279 w 2921968"/>
              <a:gd name="connsiteY43" fmla="*/ 873151 h 3066808"/>
              <a:gd name="connsiteX44" fmla="*/ 1297855 w 2921968"/>
              <a:gd name="connsiteY44" fmla="*/ 709571 h 3066808"/>
              <a:gd name="connsiteX45" fmla="*/ 1251749 w 2921968"/>
              <a:gd name="connsiteY45" fmla="*/ 684545 h 3066808"/>
              <a:gd name="connsiteX46" fmla="*/ 1086755 w 2921968"/>
              <a:gd name="connsiteY46" fmla="*/ 374229 h 3066808"/>
              <a:gd name="connsiteX47" fmla="*/ 1460984 w 2921968"/>
              <a:gd name="connsiteY47" fmla="*/ 0 h 30668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</a:cxnLst>
            <a:rect l="l" t="t" r="r" b="b"/>
            <a:pathLst>
              <a:path w="2921968" h="3066808">
                <a:moveTo>
                  <a:pt x="1460984" y="233294"/>
                </a:moveTo>
                <a:cubicBezTo>
                  <a:pt x="1383148" y="233294"/>
                  <a:pt x="1320049" y="296393"/>
                  <a:pt x="1320049" y="374229"/>
                </a:cubicBezTo>
                <a:cubicBezTo>
                  <a:pt x="1320049" y="452065"/>
                  <a:pt x="1383148" y="515164"/>
                  <a:pt x="1460984" y="515164"/>
                </a:cubicBezTo>
                <a:cubicBezTo>
                  <a:pt x="1538820" y="515164"/>
                  <a:pt x="1601919" y="452065"/>
                  <a:pt x="1601919" y="374229"/>
                </a:cubicBezTo>
                <a:cubicBezTo>
                  <a:pt x="1601919" y="296393"/>
                  <a:pt x="1538820" y="233294"/>
                  <a:pt x="1460984" y="233294"/>
                </a:cubicBezTo>
                <a:close/>
                <a:moveTo>
                  <a:pt x="1460984" y="0"/>
                </a:moveTo>
                <a:cubicBezTo>
                  <a:pt x="1667665" y="0"/>
                  <a:pt x="1835213" y="167548"/>
                  <a:pt x="1835213" y="374229"/>
                </a:cubicBezTo>
                <a:cubicBezTo>
                  <a:pt x="1835213" y="503404"/>
                  <a:pt x="1769765" y="617294"/>
                  <a:pt x="1670219" y="684545"/>
                </a:cubicBezTo>
                <a:lnTo>
                  <a:pt x="1626866" y="708077"/>
                </a:lnTo>
                <a:lnTo>
                  <a:pt x="1646248" y="873151"/>
                </a:lnTo>
                <a:lnTo>
                  <a:pt x="2235203" y="873151"/>
                </a:lnTo>
                <a:lnTo>
                  <a:pt x="2241832" y="851796"/>
                </a:lnTo>
                <a:cubicBezTo>
                  <a:pt x="2272966" y="778187"/>
                  <a:pt x="2345853" y="726537"/>
                  <a:pt x="2430803" y="726537"/>
                </a:cubicBezTo>
                <a:cubicBezTo>
                  <a:pt x="2544070" y="726537"/>
                  <a:pt x="2635891" y="818358"/>
                  <a:pt x="2635891" y="931625"/>
                </a:cubicBezTo>
                <a:cubicBezTo>
                  <a:pt x="2635891" y="1044892"/>
                  <a:pt x="2544070" y="1136713"/>
                  <a:pt x="2430803" y="1136713"/>
                </a:cubicBezTo>
                <a:cubicBezTo>
                  <a:pt x="2345853" y="1136713"/>
                  <a:pt x="2272966" y="1085064"/>
                  <a:pt x="2241832" y="1011455"/>
                </a:cubicBezTo>
                <a:lnTo>
                  <a:pt x="2233652" y="985105"/>
                </a:lnTo>
                <a:lnTo>
                  <a:pt x="1659393" y="985105"/>
                </a:lnTo>
                <a:lnTo>
                  <a:pt x="1835639" y="2486125"/>
                </a:lnTo>
                <a:cubicBezTo>
                  <a:pt x="2257126" y="2356235"/>
                  <a:pt x="2582425" y="2203368"/>
                  <a:pt x="2605322" y="1804902"/>
                </a:cubicBezTo>
                <a:cubicBezTo>
                  <a:pt x="2547615" y="1806965"/>
                  <a:pt x="2490707" y="1815307"/>
                  <a:pt x="2437231" y="1828663"/>
                </a:cubicBezTo>
                <a:cubicBezTo>
                  <a:pt x="2542844" y="1722240"/>
                  <a:pt x="2642253" y="1622871"/>
                  <a:pt x="2679599" y="1472350"/>
                </a:cubicBezTo>
                <a:cubicBezTo>
                  <a:pt x="2719016" y="1621107"/>
                  <a:pt x="2816355" y="1715183"/>
                  <a:pt x="2921968" y="1828663"/>
                </a:cubicBezTo>
                <a:cubicBezTo>
                  <a:pt x="2868630" y="1815688"/>
                  <a:pt x="2809977" y="1807008"/>
                  <a:pt x="2749252" y="1804848"/>
                </a:cubicBezTo>
                <a:cubicBezTo>
                  <a:pt x="2719427" y="2342499"/>
                  <a:pt x="2353693" y="2860207"/>
                  <a:pt x="1665272" y="2905483"/>
                </a:cubicBezTo>
                <a:cubicBezTo>
                  <a:pt x="1561523" y="2978866"/>
                  <a:pt x="1523475" y="3013033"/>
                  <a:pt x="1462434" y="3066808"/>
                </a:cubicBezTo>
                <a:cubicBezTo>
                  <a:pt x="1404574" y="3011016"/>
                  <a:pt x="1369708" y="2980430"/>
                  <a:pt x="1265857" y="2910631"/>
                </a:cubicBezTo>
                <a:cubicBezTo>
                  <a:pt x="648092" y="2849018"/>
                  <a:pt x="205460" y="2343748"/>
                  <a:pt x="175466" y="1804523"/>
                </a:cubicBezTo>
                <a:cubicBezTo>
                  <a:pt x="115256" y="1806261"/>
                  <a:pt x="55763" y="1814736"/>
                  <a:pt x="0" y="1828663"/>
                </a:cubicBezTo>
                <a:cubicBezTo>
                  <a:pt x="105615" y="1722240"/>
                  <a:pt x="205022" y="1622871"/>
                  <a:pt x="242369" y="1472350"/>
                </a:cubicBezTo>
                <a:cubicBezTo>
                  <a:pt x="281785" y="1621107"/>
                  <a:pt x="379124" y="1715183"/>
                  <a:pt x="484739" y="1828663"/>
                </a:cubicBezTo>
                <a:cubicBezTo>
                  <a:pt x="433473" y="1816193"/>
                  <a:pt x="377298" y="1807690"/>
                  <a:pt x="319066" y="1805271"/>
                </a:cubicBezTo>
                <a:cubicBezTo>
                  <a:pt x="342774" y="2204526"/>
                  <a:pt x="675270" y="2359301"/>
                  <a:pt x="1095798" y="2488933"/>
                </a:cubicBezTo>
                <a:lnTo>
                  <a:pt x="1266566" y="985105"/>
                </a:lnTo>
                <a:lnTo>
                  <a:pt x="728631" y="985105"/>
                </a:lnTo>
                <a:lnTo>
                  <a:pt x="727109" y="987221"/>
                </a:lnTo>
                <a:lnTo>
                  <a:pt x="719586" y="1011455"/>
                </a:lnTo>
                <a:cubicBezTo>
                  <a:pt x="688452" y="1085064"/>
                  <a:pt x="615566" y="1136713"/>
                  <a:pt x="530615" y="1136713"/>
                </a:cubicBezTo>
                <a:cubicBezTo>
                  <a:pt x="417348" y="1136713"/>
                  <a:pt x="325527" y="1044892"/>
                  <a:pt x="325527" y="931625"/>
                </a:cubicBezTo>
                <a:cubicBezTo>
                  <a:pt x="325527" y="818358"/>
                  <a:pt x="417348" y="726537"/>
                  <a:pt x="530615" y="726537"/>
                </a:cubicBezTo>
                <a:cubicBezTo>
                  <a:pt x="615566" y="726537"/>
                  <a:pt x="688452" y="778187"/>
                  <a:pt x="719586" y="851796"/>
                </a:cubicBezTo>
                <a:lnTo>
                  <a:pt x="724380" y="867240"/>
                </a:lnTo>
                <a:lnTo>
                  <a:pt x="728634" y="873151"/>
                </a:lnTo>
                <a:lnTo>
                  <a:pt x="1279279" y="873151"/>
                </a:lnTo>
                <a:lnTo>
                  <a:pt x="1297855" y="709571"/>
                </a:lnTo>
                <a:lnTo>
                  <a:pt x="1251749" y="684545"/>
                </a:lnTo>
                <a:cubicBezTo>
                  <a:pt x="1152204" y="617294"/>
                  <a:pt x="1086755" y="503404"/>
                  <a:pt x="1086755" y="374229"/>
                </a:cubicBezTo>
                <a:cubicBezTo>
                  <a:pt x="1086755" y="167548"/>
                  <a:pt x="1254303" y="0"/>
                  <a:pt x="146098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11185</TotalTime>
  <Words>140</Words>
  <Application>Microsoft Office PowerPoint</Application>
  <PresentationFormat>와이드스크린</PresentationFormat>
  <Paragraphs>28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4" baseType="lpstr">
      <vt:lpstr>Arial Unicode MS</vt:lpstr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WIN7</cp:lastModifiedBy>
  <cp:revision>15</cp:revision>
  <dcterms:created xsi:type="dcterms:W3CDTF">2018-02-18T19:39:47Z</dcterms:created>
  <dcterms:modified xsi:type="dcterms:W3CDTF">2018-05-09T01:47:55Z</dcterms:modified>
</cp:coreProperties>
</file>