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9" name="Right Arrow 7">
            <a:extLst>
              <a:ext uri="{FF2B5EF4-FFF2-40B4-BE49-F238E27FC236}">
                <a16:creationId xmlns:a16="http://schemas.microsoft.com/office/drawing/2014/main" id="{16ACB82A-59C2-4436-A412-527E28868A60}"/>
              </a:ext>
            </a:extLst>
          </p:cNvPr>
          <p:cNvSpPr/>
          <p:nvPr/>
        </p:nvSpPr>
        <p:spPr>
          <a:xfrm rot="10800000" flipH="1" flipV="1">
            <a:off x="3273820" y="2915782"/>
            <a:ext cx="2792369" cy="1336291"/>
          </a:xfrm>
          <a:prstGeom prst="rightArrow">
            <a:avLst/>
          </a:prstGeom>
          <a:solidFill>
            <a:schemeClr val="accent3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0" name="Right Arrow 8">
            <a:extLst>
              <a:ext uri="{FF2B5EF4-FFF2-40B4-BE49-F238E27FC236}">
                <a16:creationId xmlns:a16="http://schemas.microsoft.com/office/drawing/2014/main" id="{88193A53-509B-4E05-987D-8131A0C9C9D5}"/>
              </a:ext>
            </a:extLst>
          </p:cNvPr>
          <p:cNvSpPr/>
          <p:nvPr/>
        </p:nvSpPr>
        <p:spPr>
          <a:xfrm rot="10800000" flipH="1" flipV="1">
            <a:off x="954827" y="1799935"/>
            <a:ext cx="3559784" cy="1703537"/>
          </a:xfrm>
          <a:prstGeom prst="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1" name="Right Arrow 7">
            <a:extLst>
              <a:ext uri="{FF2B5EF4-FFF2-40B4-BE49-F238E27FC236}">
                <a16:creationId xmlns:a16="http://schemas.microsoft.com/office/drawing/2014/main" id="{D19485FA-139C-4303-BC46-702EB0F49638}"/>
              </a:ext>
            </a:extLst>
          </p:cNvPr>
          <p:cNvSpPr/>
          <p:nvPr/>
        </p:nvSpPr>
        <p:spPr>
          <a:xfrm flipH="1" flipV="1">
            <a:off x="6147764" y="3635091"/>
            <a:ext cx="2792369" cy="1336291"/>
          </a:xfrm>
          <a:prstGeom prst="rightArrow">
            <a:avLst/>
          </a:prstGeom>
          <a:solidFill>
            <a:schemeClr val="accent4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" name="Right Arrow 8">
            <a:extLst>
              <a:ext uri="{FF2B5EF4-FFF2-40B4-BE49-F238E27FC236}">
                <a16:creationId xmlns:a16="http://schemas.microsoft.com/office/drawing/2014/main" id="{DFE3A1EF-E156-467A-8B35-04C6F6556CBF}"/>
              </a:ext>
            </a:extLst>
          </p:cNvPr>
          <p:cNvSpPr/>
          <p:nvPr/>
        </p:nvSpPr>
        <p:spPr>
          <a:xfrm flipH="1" flipV="1">
            <a:off x="7699342" y="4383692"/>
            <a:ext cx="3559784" cy="1703537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23" name="Group 14">
            <a:extLst>
              <a:ext uri="{FF2B5EF4-FFF2-40B4-BE49-F238E27FC236}">
                <a16:creationId xmlns:a16="http://schemas.microsoft.com/office/drawing/2014/main" id="{D6DAE90A-CA5A-4948-82E7-DF3CC1944071}"/>
              </a:ext>
            </a:extLst>
          </p:cNvPr>
          <p:cNvGrpSpPr/>
          <p:nvPr/>
        </p:nvGrpSpPr>
        <p:grpSpPr>
          <a:xfrm>
            <a:off x="908236" y="4259892"/>
            <a:ext cx="3599999" cy="1774800"/>
            <a:chOff x="780030" y="3826586"/>
            <a:chExt cx="3100993" cy="1181089"/>
          </a:xfrm>
        </p:grpSpPr>
        <p:sp>
          <p:nvSpPr>
            <p:cNvPr id="124" name="Rectangle 15">
              <a:extLst>
                <a:ext uri="{FF2B5EF4-FFF2-40B4-BE49-F238E27FC236}">
                  <a16:creationId xmlns:a16="http://schemas.microsoft.com/office/drawing/2014/main" id="{309BEB06-4AB7-498F-A3DC-83ABDC678545}"/>
                </a:ext>
              </a:extLst>
            </p:cNvPr>
            <p:cNvSpPr/>
            <p:nvPr/>
          </p:nvSpPr>
          <p:spPr>
            <a:xfrm>
              <a:off x="780030" y="3826587"/>
              <a:ext cx="3100993" cy="1181087"/>
            </a:xfrm>
            <a:prstGeom prst="rect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25" name="Rectangle 16">
              <a:extLst>
                <a:ext uri="{FF2B5EF4-FFF2-40B4-BE49-F238E27FC236}">
                  <a16:creationId xmlns:a16="http://schemas.microsoft.com/office/drawing/2014/main" id="{8EAA47E9-901C-42FB-A58B-3B12528E212D}"/>
                </a:ext>
              </a:extLst>
            </p:cNvPr>
            <p:cNvSpPr/>
            <p:nvPr/>
          </p:nvSpPr>
          <p:spPr>
            <a:xfrm rot="10800000">
              <a:off x="780031" y="3826586"/>
              <a:ext cx="119561" cy="118108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26" name="Group 17">
            <a:extLst>
              <a:ext uri="{FF2B5EF4-FFF2-40B4-BE49-F238E27FC236}">
                <a16:creationId xmlns:a16="http://schemas.microsoft.com/office/drawing/2014/main" id="{2F1B3ECE-124A-40D3-9F07-4E6C2F5949FB}"/>
              </a:ext>
            </a:extLst>
          </p:cNvPr>
          <p:cNvGrpSpPr/>
          <p:nvPr/>
        </p:nvGrpSpPr>
        <p:grpSpPr>
          <a:xfrm flipH="1">
            <a:off x="7672786" y="1833785"/>
            <a:ext cx="3600001" cy="1774307"/>
            <a:chOff x="780031" y="3826586"/>
            <a:chExt cx="3100992" cy="1181089"/>
          </a:xfrm>
        </p:grpSpPr>
        <p:sp>
          <p:nvSpPr>
            <p:cNvPr id="127" name="Rectangle 18">
              <a:extLst>
                <a:ext uri="{FF2B5EF4-FFF2-40B4-BE49-F238E27FC236}">
                  <a16:creationId xmlns:a16="http://schemas.microsoft.com/office/drawing/2014/main" id="{F3971E7E-157B-4588-A827-38742A26190D}"/>
                </a:ext>
              </a:extLst>
            </p:cNvPr>
            <p:cNvSpPr/>
            <p:nvPr/>
          </p:nvSpPr>
          <p:spPr>
            <a:xfrm rot="10800000">
              <a:off x="780031" y="3826587"/>
              <a:ext cx="3100992" cy="1181087"/>
            </a:xfrm>
            <a:prstGeom prst="rect">
              <a:avLst/>
            </a:prstGeom>
            <a:solidFill>
              <a:schemeClr val="accent4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8" name="Rectangle 19">
              <a:extLst>
                <a:ext uri="{FF2B5EF4-FFF2-40B4-BE49-F238E27FC236}">
                  <a16:creationId xmlns:a16="http://schemas.microsoft.com/office/drawing/2014/main" id="{D425CA49-A959-4613-AD34-B0C58180979B}"/>
                </a:ext>
              </a:extLst>
            </p:cNvPr>
            <p:cNvSpPr/>
            <p:nvPr/>
          </p:nvSpPr>
          <p:spPr>
            <a:xfrm rot="10800000">
              <a:off x="780031" y="3826586"/>
              <a:ext cx="119561" cy="118108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29" name="Group 20">
            <a:extLst>
              <a:ext uri="{FF2B5EF4-FFF2-40B4-BE49-F238E27FC236}">
                <a16:creationId xmlns:a16="http://schemas.microsoft.com/office/drawing/2014/main" id="{01A79606-E2F5-48B5-921C-8D622E575E59}"/>
              </a:ext>
            </a:extLst>
          </p:cNvPr>
          <p:cNvGrpSpPr/>
          <p:nvPr/>
        </p:nvGrpSpPr>
        <p:grpSpPr>
          <a:xfrm>
            <a:off x="1184716" y="4505708"/>
            <a:ext cx="3118513" cy="1292662"/>
            <a:chOff x="3017859" y="4283314"/>
            <a:chExt cx="1295705" cy="1292662"/>
          </a:xfrm>
        </p:grpSpPr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CDE71E60-518F-4186-B2CE-77F4B952BAF2}"/>
                </a:ext>
              </a:extLst>
            </p:cNvPr>
            <p:cNvSpPr txBox="1"/>
            <p:nvPr/>
          </p:nvSpPr>
          <p:spPr>
            <a:xfrm>
              <a:off x="3017859" y="4560313"/>
              <a:ext cx="129570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262626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  </a:t>
              </a:r>
              <a:endParaRPr lang="ko-KR" altLang="en-US" sz="1200" dirty="0">
                <a:solidFill>
                  <a:srgbClr val="262626"/>
                </a:solidFill>
                <a:cs typeface="Arial" pitchFamily="34" charset="0"/>
              </a:endParaRP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E9276A6A-D301-496B-9D6E-2D0E16F517EC}"/>
                </a:ext>
              </a:extLst>
            </p:cNvPr>
            <p:cNvSpPr txBox="1"/>
            <p:nvPr/>
          </p:nvSpPr>
          <p:spPr>
            <a:xfrm>
              <a:off x="3017859" y="4283314"/>
              <a:ext cx="129570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rgbClr val="262626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rgbClr val="262626"/>
                </a:solidFill>
                <a:cs typeface="Arial" pitchFamily="34" charset="0"/>
              </a:endParaRPr>
            </a:p>
          </p:txBody>
        </p:sp>
      </p:grpSp>
      <p:grpSp>
        <p:nvGrpSpPr>
          <p:cNvPr id="132" name="Group 23">
            <a:extLst>
              <a:ext uri="{FF2B5EF4-FFF2-40B4-BE49-F238E27FC236}">
                <a16:creationId xmlns:a16="http://schemas.microsoft.com/office/drawing/2014/main" id="{A633BE7A-B7C6-4ADF-B604-30F7BB0A1EE1}"/>
              </a:ext>
            </a:extLst>
          </p:cNvPr>
          <p:cNvGrpSpPr/>
          <p:nvPr/>
        </p:nvGrpSpPr>
        <p:grpSpPr>
          <a:xfrm>
            <a:off x="7855742" y="2074633"/>
            <a:ext cx="3147928" cy="1292662"/>
            <a:chOff x="3017859" y="4283314"/>
            <a:chExt cx="1295705" cy="1292662"/>
          </a:xfrm>
        </p:grpSpPr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148B2D0A-6BB7-499F-A36A-F1DEF9F527B7}"/>
                </a:ext>
              </a:extLst>
            </p:cNvPr>
            <p:cNvSpPr txBox="1"/>
            <p:nvPr/>
          </p:nvSpPr>
          <p:spPr>
            <a:xfrm>
              <a:off x="3017859" y="4560313"/>
              <a:ext cx="129570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rgbClr val="262626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  </a:t>
              </a:r>
              <a:endParaRPr lang="ko-KR" altLang="en-US" sz="1200" dirty="0">
                <a:solidFill>
                  <a:srgbClr val="262626"/>
                </a:solidFill>
                <a:cs typeface="Arial" pitchFamily="34" charset="0"/>
              </a:endParaRP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E8FDE703-9130-4262-9A6A-04EE06FB3FDF}"/>
                </a:ext>
              </a:extLst>
            </p:cNvPr>
            <p:cNvSpPr txBox="1"/>
            <p:nvPr/>
          </p:nvSpPr>
          <p:spPr>
            <a:xfrm>
              <a:off x="3017859" y="4283314"/>
              <a:ext cx="129570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rgbClr val="262626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rgbClr val="262626"/>
                </a:solidFill>
                <a:cs typeface="Arial" pitchFamily="34" charset="0"/>
              </a:endParaRPr>
            </a:p>
          </p:txBody>
        </p:sp>
      </p:grpSp>
      <p:sp>
        <p:nvSpPr>
          <p:cNvPr id="135" name="TextBox 134">
            <a:extLst>
              <a:ext uri="{FF2B5EF4-FFF2-40B4-BE49-F238E27FC236}">
                <a16:creationId xmlns:a16="http://schemas.microsoft.com/office/drawing/2014/main" id="{8629DAFD-197C-4767-A148-A00038DE763B}"/>
              </a:ext>
            </a:extLst>
          </p:cNvPr>
          <p:cNvSpPr txBox="1"/>
          <p:nvPr/>
        </p:nvSpPr>
        <p:spPr>
          <a:xfrm>
            <a:off x="954827" y="2497816"/>
            <a:ext cx="1529868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28D55F8F-3D11-4541-A380-89C3684B5B8B}"/>
              </a:ext>
            </a:extLst>
          </p:cNvPr>
          <p:cNvSpPr txBox="1"/>
          <p:nvPr/>
        </p:nvSpPr>
        <p:spPr>
          <a:xfrm>
            <a:off x="9729258" y="5081572"/>
            <a:ext cx="1529868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33CF8BB4-0015-4BFA-B1CC-A78BD498ECBD}"/>
              </a:ext>
            </a:extLst>
          </p:cNvPr>
          <p:cNvSpPr txBox="1"/>
          <p:nvPr/>
        </p:nvSpPr>
        <p:spPr>
          <a:xfrm>
            <a:off x="7410265" y="4149348"/>
            <a:ext cx="1529868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77973379-6C86-4C59-BBAD-A4023A211DB3}"/>
              </a:ext>
            </a:extLst>
          </p:cNvPr>
          <p:cNvSpPr txBox="1"/>
          <p:nvPr/>
        </p:nvSpPr>
        <p:spPr>
          <a:xfrm>
            <a:off x="3273819" y="3430040"/>
            <a:ext cx="1529868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9" name="Rounded Rectangle 10">
            <a:extLst>
              <a:ext uri="{FF2B5EF4-FFF2-40B4-BE49-F238E27FC236}">
                <a16:creationId xmlns:a16="http://schemas.microsoft.com/office/drawing/2014/main" id="{A1260B6F-FF8D-493C-9910-A92AB32140AE}"/>
              </a:ext>
            </a:extLst>
          </p:cNvPr>
          <p:cNvSpPr/>
          <p:nvPr/>
        </p:nvSpPr>
        <p:spPr>
          <a:xfrm>
            <a:off x="5254821" y="3424964"/>
            <a:ext cx="255239" cy="337780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0" name="Rounded Rectangle 6">
            <a:extLst>
              <a:ext uri="{FF2B5EF4-FFF2-40B4-BE49-F238E27FC236}">
                <a16:creationId xmlns:a16="http://schemas.microsoft.com/office/drawing/2014/main" id="{53623108-7856-4AEE-B225-CBE39DD7FB26}"/>
              </a:ext>
            </a:extLst>
          </p:cNvPr>
          <p:cNvSpPr/>
          <p:nvPr/>
        </p:nvSpPr>
        <p:spPr>
          <a:xfrm>
            <a:off x="3500229" y="2460178"/>
            <a:ext cx="427986" cy="435128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1" name="Rounded Rectangle 27">
            <a:extLst>
              <a:ext uri="{FF2B5EF4-FFF2-40B4-BE49-F238E27FC236}">
                <a16:creationId xmlns:a16="http://schemas.microsoft.com/office/drawing/2014/main" id="{E6363A5A-FA04-42F9-ABE0-3EC9C05FEDD0}"/>
              </a:ext>
            </a:extLst>
          </p:cNvPr>
          <p:cNvSpPr/>
          <p:nvPr/>
        </p:nvSpPr>
        <p:spPr>
          <a:xfrm>
            <a:off x="6696059" y="4138139"/>
            <a:ext cx="435911" cy="313554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2" name="Rounded Rectangle 7">
            <a:extLst>
              <a:ext uri="{FF2B5EF4-FFF2-40B4-BE49-F238E27FC236}">
                <a16:creationId xmlns:a16="http://schemas.microsoft.com/office/drawing/2014/main" id="{13932CD1-7CF3-4096-A864-44E8D1E0268D}"/>
              </a:ext>
            </a:extLst>
          </p:cNvPr>
          <p:cNvSpPr/>
          <p:nvPr/>
        </p:nvSpPr>
        <p:spPr>
          <a:xfrm>
            <a:off x="8381872" y="5002928"/>
            <a:ext cx="478166" cy="386421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11165</TotalTime>
  <Words>104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2018-05-17T01:35:45Z</dcterms:modified>
</cp:coreProperties>
</file>