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2" name="그룹 91">
            <a:extLst>
              <a:ext uri="{FF2B5EF4-FFF2-40B4-BE49-F238E27FC236}">
                <a16:creationId xmlns:a16="http://schemas.microsoft.com/office/drawing/2014/main" id="{97878A4B-E809-4E0A-BC0C-2D4B6ACD1C83}"/>
              </a:ext>
            </a:extLst>
          </p:cNvPr>
          <p:cNvGrpSpPr/>
          <p:nvPr/>
        </p:nvGrpSpPr>
        <p:grpSpPr>
          <a:xfrm>
            <a:off x="-3837" y="1694674"/>
            <a:ext cx="3035255" cy="645224"/>
            <a:chOff x="3837" y="1628802"/>
            <a:chExt cx="2726778" cy="579649"/>
          </a:xfrm>
          <a:solidFill>
            <a:schemeClr val="accent6"/>
          </a:solidFill>
        </p:grpSpPr>
        <p:sp>
          <p:nvSpPr>
            <p:cNvPr id="93" name="Round Same Side Corner Rectangle 9">
              <a:extLst>
                <a:ext uri="{FF2B5EF4-FFF2-40B4-BE49-F238E27FC236}">
                  <a16:creationId xmlns:a16="http://schemas.microsoft.com/office/drawing/2014/main" id="{2A7363A6-8298-4554-BDC5-2A6AE1694EB7}"/>
                </a:ext>
              </a:extLst>
            </p:cNvPr>
            <p:cNvSpPr/>
            <p:nvPr/>
          </p:nvSpPr>
          <p:spPr>
            <a:xfrm rot="5400000">
              <a:off x="414657" y="1217982"/>
              <a:ext cx="579649" cy="140129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94" name="Round Same Side Corner Rectangle 11">
              <a:extLst>
                <a:ext uri="{FF2B5EF4-FFF2-40B4-BE49-F238E27FC236}">
                  <a16:creationId xmlns:a16="http://schemas.microsoft.com/office/drawing/2014/main" id="{623B2524-4F1E-443B-A18C-6289F439FA5B}"/>
                </a:ext>
              </a:extLst>
            </p:cNvPr>
            <p:cNvSpPr/>
            <p:nvPr/>
          </p:nvSpPr>
          <p:spPr>
            <a:xfrm rot="5400000">
              <a:off x="437479" y="1263872"/>
              <a:ext cx="442225" cy="130950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5" name="Round Same Side Corner Rectangle 12">
              <a:extLst>
                <a:ext uri="{FF2B5EF4-FFF2-40B4-BE49-F238E27FC236}">
                  <a16:creationId xmlns:a16="http://schemas.microsoft.com/office/drawing/2014/main" id="{ABE246C7-F3D7-4CB1-A245-B94E31C2A352}"/>
                </a:ext>
              </a:extLst>
            </p:cNvPr>
            <p:cNvSpPr/>
            <p:nvPr/>
          </p:nvSpPr>
          <p:spPr>
            <a:xfrm rot="5400000">
              <a:off x="1308847" y="1839861"/>
              <a:ext cx="221112" cy="157531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grpSp>
          <p:nvGrpSpPr>
            <p:cNvPr id="96" name="Group 14">
              <a:extLst>
                <a:ext uri="{FF2B5EF4-FFF2-40B4-BE49-F238E27FC236}">
                  <a16:creationId xmlns:a16="http://schemas.microsoft.com/office/drawing/2014/main" id="{F5B5065A-D72E-4AF3-8599-04CCC801306A}"/>
                </a:ext>
              </a:extLst>
            </p:cNvPr>
            <p:cNvGrpSpPr/>
            <p:nvPr/>
          </p:nvGrpSpPr>
          <p:grpSpPr>
            <a:xfrm>
              <a:off x="1498169" y="1884394"/>
              <a:ext cx="1232446" cy="68463"/>
              <a:chOff x="3275856" y="2518047"/>
              <a:chExt cx="1944192" cy="108001"/>
            </a:xfrm>
            <a:grpFill/>
          </p:grpSpPr>
          <p:sp>
            <p:nvSpPr>
              <p:cNvPr id="98" name="Rectangle 10">
                <a:extLst>
                  <a:ext uri="{FF2B5EF4-FFF2-40B4-BE49-F238E27FC236}">
                    <a16:creationId xmlns:a16="http://schemas.microsoft.com/office/drawing/2014/main" id="{D025982A-A2E5-44B2-AE9B-3F2444815666}"/>
                  </a:ext>
                </a:extLst>
              </p:cNvPr>
              <p:cNvSpPr/>
              <p:nvPr/>
            </p:nvSpPr>
            <p:spPr>
              <a:xfrm>
                <a:off x="3275856" y="2518047"/>
                <a:ext cx="1728192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99" name="Right Triangle 13">
                <a:extLst>
                  <a:ext uri="{FF2B5EF4-FFF2-40B4-BE49-F238E27FC236}">
                    <a16:creationId xmlns:a16="http://schemas.microsoft.com/office/drawing/2014/main" id="{C0D62D83-71E2-4D0F-8FBA-F05ED956295D}"/>
                  </a:ext>
                </a:extLst>
              </p:cNvPr>
              <p:cNvSpPr/>
              <p:nvPr/>
            </p:nvSpPr>
            <p:spPr>
              <a:xfrm rot="5400000">
                <a:off x="5058048" y="2464048"/>
                <a:ext cx="108000" cy="216000"/>
              </a:xfrm>
              <a:prstGeom prst="rt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97" name="Round Same Side Corner Rectangle 16">
              <a:extLst>
                <a:ext uri="{FF2B5EF4-FFF2-40B4-BE49-F238E27FC236}">
                  <a16:creationId xmlns:a16="http://schemas.microsoft.com/office/drawing/2014/main" id="{69F601B4-A860-4DB2-AFA3-C152A65456AA}"/>
                </a:ext>
              </a:extLst>
            </p:cNvPr>
            <p:cNvSpPr/>
            <p:nvPr/>
          </p:nvSpPr>
          <p:spPr>
            <a:xfrm rot="5400000">
              <a:off x="561835" y="1402946"/>
              <a:ext cx="359752" cy="1031359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00" name="Teardrop 17">
            <a:extLst>
              <a:ext uri="{FF2B5EF4-FFF2-40B4-BE49-F238E27FC236}">
                <a16:creationId xmlns:a16="http://schemas.microsoft.com/office/drawing/2014/main" id="{5E90786C-C9C5-4CCE-9612-1E2880BCD14D}"/>
              </a:ext>
            </a:extLst>
          </p:cNvPr>
          <p:cNvSpPr/>
          <p:nvPr/>
        </p:nvSpPr>
        <p:spPr>
          <a:xfrm rot="18900000">
            <a:off x="2097932" y="2849127"/>
            <a:ext cx="1620000" cy="1620000"/>
          </a:xfrm>
          <a:prstGeom prst="teardrop">
            <a:avLst>
              <a:gd name="adj" fmla="val 133882"/>
            </a:avLst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1" name="Teardrop 19">
            <a:extLst>
              <a:ext uri="{FF2B5EF4-FFF2-40B4-BE49-F238E27FC236}">
                <a16:creationId xmlns:a16="http://schemas.microsoft.com/office/drawing/2014/main" id="{E3C42F6C-4FC0-4FDE-A805-868174A5A268}"/>
              </a:ext>
            </a:extLst>
          </p:cNvPr>
          <p:cNvSpPr/>
          <p:nvPr/>
        </p:nvSpPr>
        <p:spPr>
          <a:xfrm rot="18900000">
            <a:off x="4095186" y="3066406"/>
            <a:ext cx="1440000" cy="1440000"/>
          </a:xfrm>
          <a:prstGeom prst="teardrop">
            <a:avLst>
              <a:gd name="adj" fmla="val 133882"/>
            </a:avLst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2" name="Teardrop 20">
            <a:extLst>
              <a:ext uri="{FF2B5EF4-FFF2-40B4-BE49-F238E27FC236}">
                <a16:creationId xmlns:a16="http://schemas.microsoft.com/office/drawing/2014/main" id="{EE549C98-DA81-4315-8C42-D078A81292E5}"/>
              </a:ext>
            </a:extLst>
          </p:cNvPr>
          <p:cNvSpPr/>
          <p:nvPr/>
        </p:nvSpPr>
        <p:spPr>
          <a:xfrm rot="18900000">
            <a:off x="6063679" y="3283685"/>
            <a:ext cx="1260000" cy="1260000"/>
          </a:xfrm>
          <a:prstGeom prst="teardrop">
            <a:avLst>
              <a:gd name="adj" fmla="val 133882"/>
            </a:avLst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3" name="Teardrop 21">
            <a:extLst>
              <a:ext uri="{FF2B5EF4-FFF2-40B4-BE49-F238E27FC236}">
                <a16:creationId xmlns:a16="http://schemas.microsoft.com/office/drawing/2014/main" id="{66C13016-243C-4286-83B2-AD0910F53463}"/>
              </a:ext>
            </a:extLst>
          </p:cNvPr>
          <p:cNvSpPr/>
          <p:nvPr/>
        </p:nvSpPr>
        <p:spPr>
          <a:xfrm rot="18900000">
            <a:off x="8053721" y="3500964"/>
            <a:ext cx="1080000" cy="1080000"/>
          </a:xfrm>
          <a:prstGeom prst="teardrop">
            <a:avLst>
              <a:gd name="adj" fmla="val 133882"/>
            </a:avLst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4" name="Rectangle 18">
            <a:extLst>
              <a:ext uri="{FF2B5EF4-FFF2-40B4-BE49-F238E27FC236}">
                <a16:creationId xmlns:a16="http://schemas.microsoft.com/office/drawing/2014/main" id="{83779BD0-C8A4-465B-84DD-DFD9C7DA11B3}"/>
              </a:ext>
            </a:extLst>
          </p:cNvPr>
          <p:cNvSpPr/>
          <p:nvPr/>
        </p:nvSpPr>
        <p:spPr>
          <a:xfrm>
            <a:off x="-3837" y="4794680"/>
            <a:ext cx="12204000" cy="7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05" name="Group 23">
            <a:extLst>
              <a:ext uri="{FF2B5EF4-FFF2-40B4-BE49-F238E27FC236}">
                <a16:creationId xmlns:a16="http://schemas.microsoft.com/office/drawing/2014/main" id="{9E28D104-5F8A-4023-BA78-3DD3CA4A25BE}"/>
              </a:ext>
            </a:extLst>
          </p:cNvPr>
          <p:cNvGrpSpPr/>
          <p:nvPr/>
        </p:nvGrpSpPr>
        <p:grpSpPr>
          <a:xfrm>
            <a:off x="2058009" y="5079014"/>
            <a:ext cx="1699847" cy="1048024"/>
            <a:chOff x="803640" y="3362835"/>
            <a:chExt cx="2059657" cy="104802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126D023-A017-4F59-AF80-8C07BC4C080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F37B0239-21DF-41D8-A2DE-2AE304FB388D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26">
            <a:extLst>
              <a:ext uri="{FF2B5EF4-FFF2-40B4-BE49-F238E27FC236}">
                <a16:creationId xmlns:a16="http://schemas.microsoft.com/office/drawing/2014/main" id="{B1C5F426-A1B7-4EDC-8E4F-D506CA0A7290}"/>
              </a:ext>
            </a:extLst>
          </p:cNvPr>
          <p:cNvGrpSpPr/>
          <p:nvPr/>
        </p:nvGrpSpPr>
        <p:grpSpPr>
          <a:xfrm>
            <a:off x="3953272" y="5079014"/>
            <a:ext cx="1699847" cy="1048024"/>
            <a:chOff x="803640" y="3362835"/>
            <a:chExt cx="2059657" cy="1048024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E8CC3B2-DAB2-4FE3-8910-DE335327D7E4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A3C5AA57-B3B2-4911-9DEE-F9C46A28F00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111" name="Group 29">
            <a:extLst>
              <a:ext uri="{FF2B5EF4-FFF2-40B4-BE49-F238E27FC236}">
                <a16:creationId xmlns:a16="http://schemas.microsoft.com/office/drawing/2014/main" id="{5DDE2A9B-A733-40E6-B01D-08FE66661BA8}"/>
              </a:ext>
            </a:extLst>
          </p:cNvPr>
          <p:cNvGrpSpPr/>
          <p:nvPr/>
        </p:nvGrpSpPr>
        <p:grpSpPr>
          <a:xfrm>
            <a:off x="5848535" y="5079014"/>
            <a:ext cx="1699847" cy="1048024"/>
            <a:chOff x="803640" y="3362835"/>
            <a:chExt cx="2059657" cy="1048024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BE94C69D-8373-4E3A-B1F6-C04E58B9C9CD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518E1AB7-E7E0-4296-833F-81B09B71D11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14" name="Group 32">
            <a:extLst>
              <a:ext uri="{FF2B5EF4-FFF2-40B4-BE49-F238E27FC236}">
                <a16:creationId xmlns:a16="http://schemas.microsoft.com/office/drawing/2014/main" id="{F6ACDAD2-053A-45A2-99A4-76508B8940AC}"/>
              </a:ext>
            </a:extLst>
          </p:cNvPr>
          <p:cNvGrpSpPr/>
          <p:nvPr/>
        </p:nvGrpSpPr>
        <p:grpSpPr>
          <a:xfrm>
            <a:off x="7743798" y="5079014"/>
            <a:ext cx="1699847" cy="1048024"/>
            <a:chOff x="803640" y="3362835"/>
            <a:chExt cx="2059657" cy="1048024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10B4809-4C65-4F15-AF9B-E8E825668E2E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E4522FF1-5F12-4EFF-93B2-55FE136FA87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17" name="Oval 22">
            <a:extLst>
              <a:ext uri="{FF2B5EF4-FFF2-40B4-BE49-F238E27FC236}">
                <a16:creationId xmlns:a16="http://schemas.microsoft.com/office/drawing/2014/main" id="{5D45E94F-2C66-4B80-9F3B-30C77785C525}"/>
              </a:ext>
            </a:extLst>
          </p:cNvPr>
          <p:cNvSpPr/>
          <p:nvPr/>
        </p:nvSpPr>
        <p:spPr>
          <a:xfrm>
            <a:off x="2774533" y="4687657"/>
            <a:ext cx="266798" cy="266798"/>
          </a:xfrm>
          <a:prstGeom prst="ellipse">
            <a:avLst/>
          </a:prstGeom>
          <a:solidFill>
            <a:schemeClr val="accent4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8" name="Oval 40">
            <a:extLst>
              <a:ext uri="{FF2B5EF4-FFF2-40B4-BE49-F238E27FC236}">
                <a16:creationId xmlns:a16="http://schemas.microsoft.com/office/drawing/2014/main" id="{2221E30D-A940-4ABA-8530-C68DD7D836FF}"/>
              </a:ext>
            </a:extLst>
          </p:cNvPr>
          <p:cNvSpPr/>
          <p:nvPr/>
        </p:nvSpPr>
        <p:spPr>
          <a:xfrm>
            <a:off x="4681787" y="4687657"/>
            <a:ext cx="266798" cy="266798"/>
          </a:xfrm>
          <a:prstGeom prst="ellipse">
            <a:avLst/>
          </a:prstGeom>
          <a:solidFill>
            <a:schemeClr val="accent3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9" name="Oval 41">
            <a:extLst>
              <a:ext uri="{FF2B5EF4-FFF2-40B4-BE49-F238E27FC236}">
                <a16:creationId xmlns:a16="http://schemas.microsoft.com/office/drawing/2014/main" id="{6AFA6713-FEC6-42D2-BDDA-31133DB0FDCF}"/>
              </a:ext>
            </a:extLst>
          </p:cNvPr>
          <p:cNvSpPr/>
          <p:nvPr/>
        </p:nvSpPr>
        <p:spPr>
          <a:xfrm>
            <a:off x="6560280" y="4687657"/>
            <a:ext cx="266798" cy="266798"/>
          </a:xfrm>
          <a:prstGeom prst="ellipse">
            <a:avLst/>
          </a:prstGeom>
          <a:solidFill>
            <a:schemeClr val="accent2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0" name="Oval 42">
            <a:extLst>
              <a:ext uri="{FF2B5EF4-FFF2-40B4-BE49-F238E27FC236}">
                <a16:creationId xmlns:a16="http://schemas.microsoft.com/office/drawing/2014/main" id="{982F9F56-74C0-4C01-857A-758DF1916E15}"/>
              </a:ext>
            </a:extLst>
          </p:cNvPr>
          <p:cNvSpPr/>
          <p:nvPr/>
        </p:nvSpPr>
        <p:spPr>
          <a:xfrm>
            <a:off x="8460322" y="4687657"/>
            <a:ext cx="266798" cy="266798"/>
          </a:xfrm>
          <a:prstGeom prst="ellipse">
            <a:avLst/>
          </a:prstGeom>
          <a:solidFill>
            <a:schemeClr val="accent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1" name="Teardrop 21">
            <a:extLst>
              <a:ext uri="{FF2B5EF4-FFF2-40B4-BE49-F238E27FC236}">
                <a16:creationId xmlns:a16="http://schemas.microsoft.com/office/drawing/2014/main" id="{1DC80638-539E-4A5B-B701-937C6556C1D6}"/>
              </a:ext>
            </a:extLst>
          </p:cNvPr>
          <p:cNvSpPr/>
          <p:nvPr/>
        </p:nvSpPr>
        <p:spPr>
          <a:xfrm rot="18900000">
            <a:off x="10038985" y="3718243"/>
            <a:ext cx="900000" cy="900000"/>
          </a:xfrm>
          <a:prstGeom prst="teardrop">
            <a:avLst>
              <a:gd name="adj" fmla="val 133882"/>
            </a:avLst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2" name="Oval 42">
            <a:extLst>
              <a:ext uri="{FF2B5EF4-FFF2-40B4-BE49-F238E27FC236}">
                <a16:creationId xmlns:a16="http://schemas.microsoft.com/office/drawing/2014/main" id="{850CC4C1-48E1-4672-A5F5-56819AB33AD0}"/>
              </a:ext>
            </a:extLst>
          </p:cNvPr>
          <p:cNvSpPr/>
          <p:nvPr/>
        </p:nvSpPr>
        <p:spPr>
          <a:xfrm>
            <a:off x="10355586" y="4687657"/>
            <a:ext cx="266798" cy="266798"/>
          </a:xfrm>
          <a:prstGeom prst="ellipse">
            <a:avLst/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23" name="Group 32">
            <a:extLst>
              <a:ext uri="{FF2B5EF4-FFF2-40B4-BE49-F238E27FC236}">
                <a16:creationId xmlns:a16="http://schemas.microsoft.com/office/drawing/2014/main" id="{83087742-5CE9-42DC-B669-829B7A19A9B8}"/>
              </a:ext>
            </a:extLst>
          </p:cNvPr>
          <p:cNvGrpSpPr/>
          <p:nvPr/>
        </p:nvGrpSpPr>
        <p:grpSpPr>
          <a:xfrm>
            <a:off x="9639062" y="5079014"/>
            <a:ext cx="1699847" cy="1048024"/>
            <a:chOff x="803640" y="3362835"/>
            <a:chExt cx="2059657" cy="1048024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5B62311-5265-4E2E-A7AB-43313BA03FD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DAC82A0B-E574-4F24-A3D0-02326436A98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126" name="Heart 17">
            <a:extLst>
              <a:ext uri="{FF2B5EF4-FFF2-40B4-BE49-F238E27FC236}">
                <a16:creationId xmlns:a16="http://schemas.microsoft.com/office/drawing/2014/main" id="{7085016B-9EF7-4ACC-B6DA-48982C1C6B76}"/>
              </a:ext>
            </a:extLst>
          </p:cNvPr>
          <p:cNvSpPr/>
          <p:nvPr/>
        </p:nvSpPr>
        <p:spPr>
          <a:xfrm>
            <a:off x="2631947" y="3514433"/>
            <a:ext cx="465647" cy="456551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7" name="Rounded Rectangle 25">
            <a:extLst>
              <a:ext uri="{FF2B5EF4-FFF2-40B4-BE49-F238E27FC236}">
                <a16:creationId xmlns:a16="http://schemas.microsoft.com/office/drawing/2014/main" id="{7EC90C01-89A8-45C4-9C58-E2111E2E2E99}"/>
              </a:ext>
            </a:extLst>
          </p:cNvPr>
          <p:cNvSpPr/>
          <p:nvPr/>
        </p:nvSpPr>
        <p:spPr>
          <a:xfrm>
            <a:off x="8389035" y="3855125"/>
            <a:ext cx="462276" cy="38960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8" name="Chord 32">
            <a:extLst>
              <a:ext uri="{FF2B5EF4-FFF2-40B4-BE49-F238E27FC236}">
                <a16:creationId xmlns:a16="http://schemas.microsoft.com/office/drawing/2014/main" id="{EC8B6A0A-C5E9-4F52-BE07-94BDA24C8704}"/>
              </a:ext>
            </a:extLst>
          </p:cNvPr>
          <p:cNvSpPr/>
          <p:nvPr/>
        </p:nvSpPr>
        <p:spPr>
          <a:xfrm>
            <a:off x="10257847" y="3900831"/>
            <a:ext cx="462276" cy="458221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Rounded Rectangle 40">
            <a:extLst>
              <a:ext uri="{FF2B5EF4-FFF2-40B4-BE49-F238E27FC236}">
                <a16:creationId xmlns:a16="http://schemas.microsoft.com/office/drawing/2014/main" id="{644520DC-E587-4ADE-923C-CAD77EA532F2}"/>
              </a:ext>
            </a:extLst>
          </p:cNvPr>
          <p:cNvSpPr/>
          <p:nvPr/>
        </p:nvSpPr>
        <p:spPr>
          <a:xfrm rot="2942052">
            <a:off x="4603822" y="3569580"/>
            <a:ext cx="429704" cy="457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30" name="Rounded Rectangle 17">
            <a:extLst>
              <a:ext uri="{FF2B5EF4-FFF2-40B4-BE49-F238E27FC236}">
                <a16:creationId xmlns:a16="http://schemas.microsoft.com/office/drawing/2014/main" id="{CE0F0DB9-351A-467A-B375-4231F0DC733B}"/>
              </a:ext>
            </a:extLst>
          </p:cNvPr>
          <p:cNvSpPr>
            <a:spLocks noChangeAspect="1"/>
          </p:cNvSpPr>
          <p:nvPr/>
        </p:nvSpPr>
        <p:spPr>
          <a:xfrm>
            <a:off x="6532905" y="3675849"/>
            <a:ext cx="309308" cy="492132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85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2018-05-14T05:27:40Z</dcterms:modified>
</cp:coreProperties>
</file>