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1E7-4C3F-8B2C-6AF1B017592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1E7-4C3F-8B2C-6AF1B017592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E7-4C3F-8B2C-6AF1B0175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D159-4987-90B9-B6E4FC4D5CF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159-4987-90B9-B6E4FC4D5CF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59-4987-90B9-B6E4FC4D5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65E4-480C-8F0F-C128C67F99F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5E4-480C-8F0F-C128C67F99F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E4-480C-8F0F-C128C67F9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4" name="Group 4">
            <a:extLst>
              <a:ext uri="{FF2B5EF4-FFF2-40B4-BE49-F238E27FC236}">
                <a16:creationId xmlns:a16="http://schemas.microsoft.com/office/drawing/2014/main" id="{40E1556B-23EC-4245-AC96-08D382F22626}"/>
              </a:ext>
            </a:extLst>
          </p:cNvPr>
          <p:cNvGrpSpPr/>
          <p:nvPr/>
        </p:nvGrpSpPr>
        <p:grpSpPr>
          <a:xfrm>
            <a:off x="2347217" y="3637746"/>
            <a:ext cx="972108" cy="694944"/>
            <a:chOff x="1583668" y="2210875"/>
            <a:chExt cx="972108" cy="694944"/>
          </a:xfrm>
        </p:grpSpPr>
        <p:sp>
          <p:nvSpPr>
            <p:cNvPr id="275" name="Content Placeholder 3">
              <a:extLst>
                <a:ext uri="{FF2B5EF4-FFF2-40B4-BE49-F238E27FC236}">
                  <a16:creationId xmlns:a16="http://schemas.microsoft.com/office/drawing/2014/main" id="{D50BE726-0459-4EFE-956F-639C196B6C23}"/>
                </a:ext>
              </a:extLst>
            </p:cNvPr>
            <p:cNvSpPr txBox="1">
              <a:spLocks/>
            </p:cNvSpPr>
            <p:nvPr/>
          </p:nvSpPr>
          <p:spPr>
            <a:xfrm>
              <a:off x="1583668" y="2210875"/>
              <a:ext cx="972108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6BE37921-A6CB-4C9D-AAAB-CB464FBA4A18}"/>
                </a:ext>
              </a:extLst>
            </p:cNvPr>
            <p:cNvSpPr txBox="1"/>
            <p:nvPr/>
          </p:nvSpPr>
          <p:spPr>
            <a:xfrm>
              <a:off x="1583668" y="2536487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80%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77" name="Group 17">
            <a:extLst>
              <a:ext uri="{FF2B5EF4-FFF2-40B4-BE49-F238E27FC236}">
                <a16:creationId xmlns:a16="http://schemas.microsoft.com/office/drawing/2014/main" id="{65CD1A55-6743-4415-A881-F099D99F8CD8}"/>
              </a:ext>
            </a:extLst>
          </p:cNvPr>
          <p:cNvGrpSpPr/>
          <p:nvPr/>
        </p:nvGrpSpPr>
        <p:grpSpPr>
          <a:xfrm>
            <a:off x="2347217" y="2126863"/>
            <a:ext cx="972108" cy="694944"/>
            <a:chOff x="1583668" y="2210875"/>
            <a:chExt cx="972108" cy="694944"/>
          </a:xfrm>
        </p:grpSpPr>
        <p:sp>
          <p:nvSpPr>
            <p:cNvPr id="278" name="Content Placeholder 3">
              <a:extLst>
                <a:ext uri="{FF2B5EF4-FFF2-40B4-BE49-F238E27FC236}">
                  <a16:creationId xmlns:a16="http://schemas.microsoft.com/office/drawing/2014/main" id="{FB841E6D-4CF8-4329-BC1F-6395BEFF875D}"/>
                </a:ext>
              </a:extLst>
            </p:cNvPr>
            <p:cNvSpPr txBox="1">
              <a:spLocks/>
            </p:cNvSpPr>
            <p:nvPr/>
          </p:nvSpPr>
          <p:spPr>
            <a:xfrm>
              <a:off x="1583668" y="2210875"/>
              <a:ext cx="972108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5971A8DC-B4F8-4751-90F1-0568D1ECA3E6}"/>
                </a:ext>
              </a:extLst>
            </p:cNvPr>
            <p:cNvSpPr txBox="1"/>
            <p:nvPr/>
          </p:nvSpPr>
          <p:spPr>
            <a:xfrm>
              <a:off x="1583668" y="2536487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60%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80" name="Group 20">
            <a:extLst>
              <a:ext uri="{FF2B5EF4-FFF2-40B4-BE49-F238E27FC236}">
                <a16:creationId xmlns:a16="http://schemas.microsoft.com/office/drawing/2014/main" id="{0516BCF7-D29F-444E-83E8-38E42464DC98}"/>
              </a:ext>
            </a:extLst>
          </p:cNvPr>
          <p:cNvGrpSpPr/>
          <p:nvPr/>
        </p:nvGrpSpPr>
        <p:grpSpPr>
          <a:xfrm>
            <a:off x="2347217" y="5135536"/>
            <a:ext cx="972108" cy="694944"/>
            <a:chOff x="1583668" y="2210875"/>
            <a:chExt cx="972108" cy="694944"/>
          </a:xfrm>
        </p:grpSpPr>
        <p:sp>
          <p:nvSpPr>
            <p:cNvPr id="281" name="Content Placeholder 3">
              <a:extLst>
                <a:ext uri="{FF2B5EF4-FFF2-40B4-BE49-F238E27FC236}">
                  <a16:creationId xmlns:a16="http://schemas.microsoft.com/office/drawing/2014/main" id="{75C76D69-7E16-4737-8E6C-B60EE1F89793}"/>
                </a:ext>
              </a:extLst>
            </p:cNvPr>
            <p:cNvSpPr txBox="1">
              <a:spLocks/>
            </p:cNvSpPr>
            <p:nvPr/>
          </p:nvSpPr>
          <p:spPr>
            <a:xfrm>
              <a:off x="1583668" y="2210875"/>
              <a:ext cx="972108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6EA2E583-4DFF-4C41-8554-6744D75F71A4}"/>
                </a:ext>
              </a:extLst>
            </p:cNvPr>
            <p:cNvSpPr txBox="1"/>
            <p:nvPr/>
          </p:nvSpPr>
          <p:spPr>
            <a:xfrm>
              <a:off x="1583668" y="2536487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50%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83" name="TextBox 282">
            <a:extLst>
              <a:ext uri="{FF2B5EF4-FFF2-40B4-BE49-F238E27FC236}">
                <a16:creationId xmlns:a16="http://schemas.microsoft.com/office/drawing/2014/main" id="{C53AA2A2-8184-454F-B721-AE35859B315F}"/>
              </a:ext>
            </a:extLst>
          </p:cNvPr>
          <p:cNvSpPr txBox="1"/>
          <p:nvPr/>
        </p:nvSpPr>
        <p:spPr>
          <a:xfrm>
            <a:off x="3626649" y="2089615"/>
            <a:ext cx="6072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 and Presentations with our Templates. You can simply impress your audience and add a unique zing and appeal to your Reports and Presentations with our Templates. Easy to change colors, photos and Text. 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0FDC88C7-EF45-44C4-84D6-A19E3327337A}"/>
              </a:ext>
            </a:extLst>
          </p:cNvPr>
          <p:cNvSpPr txBox="1"/>
          <p:nvPr/>
        </p:nvSpPr>
        <p:spPr>
          <a:xfrm>
            <a:off x="3626649" y="3600498"/>
            <a:ext cx="6072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 and Presentations with our Templates. You can simply impress your audience and add a unique zing and appeal to your Reports and Presentations with our Templates. Easy to change colors, photos and Text. 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825E16B3-290F-4150-BDB0-9CB68B1C9FF3}"/>
              </a:ext>
            </a:extLst>
          </p:cNvPr>
          <p:cNvSpPr txBox="1"/>
          <p:nvPr/>
        </p:nvSpPr>
        <p:spPr>
          <a:xfrm>
            <a:off x="3626649" y="5098288"/>
            <a:ext cx="6072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 and Presentations with our Templates. You can simply impress your audience and add a unique zing and appeal to your Reports and Presentations with our Templates. Easy to change colors, photos and Text. </a:t>
            </a:r>
          </a:p>
        </p:txBody>
      </p:sp>
      <p:graphicFrame>
        <p:nvGraphicFramePr>
          <p:cNvPr id="286" name="Chart 9">
            <a:extLst>
              <a:ext uri="{FF2B5EF4-FFF2-40B4-BE49-F238E27FC236}">
                <a16:creationId xmlns:a16="http://schemas.microsoft.com/office/drawing/2014/main" id="{5D0A3CF5-DE74-4530-B2EB-70DCD6695B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8663276"/>
              </p:ext>
            </p:extLst>
          </p:nvPr>
        </p:nvGraphicFramePr>
        <p:xfrm>
          <a:off x="10069880" y="1935485"/>
          <a:ext cx="1115325" cy="107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7" name="Chart 9">
            <a:extLst>
              <a:ext uri="{FF2B5EF4-FFF2-40B4-BE49-F238E27FC236}">
                <a16:creationId xmlns:a16="http://schemas.microsoft.com/office/drawing/2014/main" id="{D35C9EC4-1071-406E-822D-799E6E9F14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8677684"/>
              </p:ext>
            </p:extLst>
          </p:nvPr>
        </p:nvGraphicFramePr>
        <p:xfrm>
          <a:off x="10069880" y="3446368"/>
          <a:ext cx="1115325" cy="107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8" name="Chart 9">
            <a:extLst>
              <a:ext uri="{FF2B5EF4-FFF2-40B4-BE49-F238E27FC236}">
                <a16:creationId xmlns:a16="http://schemas.microsoft.com/office/drawing/2014/main" id="{1C8EF0FA-D2DC-4421-A8CD-CFCFA12682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7563561"/>
              </p:ext>
            </p:extLst>
          </p:nvPr>
        </p:nvGraphicFramePr>
        <p:xfrm>
          <a:off x="10069880" y="4944158"/>
          <a:ext cx="1115325" cy="107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9" name="Rounded Rectangle 2">
            <a:extLst>
              <a:ext uri="{FF2B5EF4-FFF2-40B4-BE49-F238E27FC236}">
                <a16:creationId xmlns:a16="http://schemas.microsoft.com/office/drawing/2014/main" id="{D223E859-482F-49C4-B331-4946A73D4A59}"/>
              </a:ext>
            </a:extLst>
          </p:cNvPr>
          <p:cNvSpPr/>
          <p:nvPr/>
        </p:nvSpPr>
        <p:spPr>
          <a:xfrm>
            <a:off x="936607" y="1855090"/>
            <a:ext cx="10318204" cy="1238491"/>
          </a:xfrm>
          <a:prstGeom prst="roundRect">
            <a:avLst>
              <a:gd name="adj" fmla="val 50000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0" name="Oval 3">
            <a:extLst>
              <a:ext uri="{FF2B5EF4-FFF2-40B4-BE49-F238E27FC236}">
                <a16:creationId xmlns:a16="http://schemas.microsoft.com/office/drawing/2014/main" id="{279013FC-C117-4819-87A3-279D3DEF4BA6}"/>
              </a:ext>
            </a:extLst>
          </p:cNvPr>
          <p:cNvSpPr/>
          <p:nvPr/>
        </p:nvSpPr>
        <p:spPr>
          <a:xfrm>
            <a:off x="1028783" y="1937656"/>
            <a:ext cx="1073359" cy="10733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1" name="Rounded Rectangle 5">
            <a:extLst>
              <a:ext uri="{FF2B5EF4-FFF2-40B4-BE49-F238E27FC236}">
                <a16:creationId xmlns:a16="http://schemas.microsoft.com/office/drawing/2014/main" id="{25403E7D-D2F3-451C-B16B-27C3BE114D8A}"/>
              </a:ext>
            </a:extLst>
          </p:cNvPr>
          <p:cNvSpPr/>
          <p:nvPr/>
        </p:nvSpPr>
        <p:spPr>
          <a:xfrm>
            <a:off x="948583" y="3365973"/>
            <a:ext cx="10305646" cy="1238491"/>
          </a:xfrm>
          <a:prstGeom prst="roundRect">
            <a:avLst>
              <a:gd name="adj" fmla="val 50000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2" name="Oval 6">
            <a:extLst>
              <a:ext uri="{FF2B5EF4-FFF2-40B4-BE49-F238E27FC236}">
                <a16:creationId xmlns:a16="http://schemas.microsoft.com/office/drawing/2014/main" id="{41E9D8E1-CEAE-4BF6-A098-4A404CB42D03}"/>
              </a:ext>
            </a:extLst>
          </p:cNvPr>
          <p:cNvSpPr/>
          <p:nvPr/>
        </p:nvSpPr>
        <p:spPr>
          <a:xfrm>
            <a:off x="1028783" y="3448539"/>
            <a:ext cx="1073359" cy="10733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3" name="Rounded Rectangle 7">
            <a:extLst>
              <a:ext uri="{FF2B5EF4-FFF2-40B4-BE49-F238E27FC236}">
                <a16:creationId xmlns:a16="http://schemas.microsoft.com/office/drawing/2014/main" id="{57B187CC-D342-4D3C-BABA-02C920684653}"/>
              </a:ext>
            </a:extLst>
          </p:cNvPr>
          <p:cNvSpPr/>
          <p:nvPr/>
        </p:nvSpPr>
        <p:spPr>
          <a:xfrm>
            <a:off x="948583" y="4863763"/>
            <a:ext cx="10305646" cy="1238491"/>
          </a:xfrm>
          <a:prstGeom prst="roundRect">
            <a:avLst>
              <a:gd name="adj" fmla="val 50000"/>
            </a:avLst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4" name="Oval 8">
            <a:extLst>
              <a:ext uri="{FF2B5EF4-FFF2-40B4-BE49-F238E27FC236}">
                <a16:creationId xmlns:a16="http://schemas.microsoft.com/office/drawing/2014/main" id="{99B35BAE-AFE3-414F-9995-35F7011F0B73}"/>
              </a:ext>
            </a:extLst>
          </p:cNvPr>
          <p:cNvSpPr/>
          <p:nvPr/>
        </p:nvSpPr>
        <p:spPr>
          <a:xfrm>
            <a:off x="1028783" y="4946058"/>
            <a:ext cx="1073359" cy="107335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6064C826-12E4-4D66-BFFA-8A97B340F0E4}"/>
              </a:ext>
            </a:extLst>
          </p:cNvPr>
          <p:cNvSpPr txBox="1"/>
          <p:nvPr/>
        </p:nvSpPr>
        <p:spPr>
          <a:xfrm>
            <a:off x="10311132" y="2274280"/>
            <a:ext cx="64991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60</a:t>
            </a:r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48CF3763-C2C6-42EA-83F4-F9546B52346F}"/>
              </a:ext>
            </a:extLst>
          </p:cNvPr>
          <p:cNvSpPr txBox="1"/>
          <p:nvPr/>
        </p:nvSpPr>
        <p:spPr>
          <a:xfrm>
            <a:off x="10311132" y="3785163"/>
            <a:ext cx="64991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80</a:t>
            </a:r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4D59B7D-C03F-45A6-8022-9781E98AFD04}"/>
              </a:ext>
            </a:extLst>
          </p:cNvPr>
          <p:cNvSpPr txBox="1"/>
          <p:nvPr/>
        </p:nvSpPr>
        <p:spPr>
          <a:xfrm>
            <a:off x="10311132" y="5282953"/>
            <a:ext cx="64991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50</a:t>
            </a:r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98" name="Rectangle 16">
            <a:extLst>
              <a:ext uri="{FF2B5EF4-FFF2-40B4-BE49-F238E27FC236}">
                <a16:creationId xmlns:a16="http://schemas.microsoft.com/office/drawing/2014/main" id="{6D09418D-FE88-4F4B-9014-91158C9B52F5}"/>
              </a:ext>
            </a:extLst>
          </p:cNvPr>
          <p:cNvSpPr/>
          <p:nvPr/>
        </p:nvSpPr>
        <p:spPr>
          <a:xfrm rot="2700000">
            <a:off x="1387436" y="3680872"/>
            <a:ext cx="321048" cy="57557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9" name="Rounded Rectangle 5">
            <a:extLst>
              <a:ext uri="{FF2B5EF4-FFF2-40B4-BE49-F238E27FC236}">
                <a16:creationId xmlns:a16="http://schemas.microsoft.com/office/drawing/2014/main" id="{0A943898-A831-492D-8BF1-C4F8B93223D1}"/>
              </a:ext>
            </a:extLst>
          </p:cNvPr>
          <p:cNvSpPr/>
          <p:nvPr/>
        </p:nvSpPr>
        <p:spPr>
          <a:xfrm flipH="1">
            <a:off x="1312791" y="2289574"/>
            <a:ext cx="472882" cy="39009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0" name="Freeform 18">
            <a:extLst>
              <a:ext uri="{FF2B5EF4-FFF2-40B4-BE49-F238E27FC236}">
                <a16:creationId xmlns:a16="http://schemas.microsoft.com/office/drawing/2014/main" id="{7D3127E6-8AF5-4055-BF94-060DCC200069}"/>
              </a:ext>
            </a:extLst>
          </p:cNvPr>
          <p:cNvSpPr/>
          <p:nvPr/>
        </p:nvSpPr>
        <p:spPr>
          <a:xfrm>
            <a:off x="1289934" y="5229323"/>
            <a:ext cx="516051" cy="41649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194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2018-05-04T01:42:56Z</dcterms:modified>
</cp:coreProperties>
</file>