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8" name="Rounded Rectangle 35">
            <a:extLst>
              <a:ext uri="{FF2B5EF4-FFF2-40B4-BE49-F238E27FC236}">
                <a16:creationId xmlns:a16="http://schemas.microsoft.com/office/drawing/2014/main" id="{2B7087ED-1C13-4E1F-A98A-193C179C58A4}"/>
              </a:ext>
            </a:extLst>
          </p:cNvPr>
          <p:cNvSpPr/>
          <p:nvPr/>
        </p:nvSpPr>
        <p:spPr>
          <a:xfrm rot="18900000">
            <a:off x="1462702" y="2191121"/>
            <a:ext cx="1660792" cy="1660792"/>
          </a:xfrm>
          <a:prstGeom prst="roundRect">
            <a:avLst>
              <a:gd name="adj" fmla="val 1561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9" name="그룹 298">
            <a:extLst>
              <a:ext uri="{FF2B5EF4-FFF2-40B4-BE49-F238E27FC236}">
                <a16:creationId xmlns:a16="http://schemas.microsoft.com/office/drawing/2014/main" id="{1497A4E0-1D48-4D31-96A7-452A750E357A}"/>
              </a:ext>
            </a:extLst>
          </p:cNvPr>
          <p:cNvGrpSpPr/>
          <p:nvPr/>
        </p:nvGrpSpPr>
        <p:grpSpPr>
          <a:xfrm>
            <a:off x="4909726" y="2826297"/>
            <a:ext cx="886243" cy="886243"/>
            <a:chOff x="4909726" y="2492773"/>
            <a:chExt cx="886243" cy="886243"/>
          </a:xfrm>
        </p:grpSpPr>
        <p:sp>
          <p:nvSpPr>
            <p:cNvPr id="300" name="Rounded Rectangle 36">
              <a:extLst>
                <a:ext uri="{FF2B5EF4-FFF2-40B4-BE49-F238E27FC236}">
                  <a16:creationId xmlns:a16="http://schemas.microsoft.com/office/drawing/2014/main" id="{0D94B74D-D29C-4667-8C2C-7FC69C6C1D2A}"/>
                </a:ext>
              </a:extLst>
            </p:cNvPr>
            <p:cNvSpPr/>
            <p:nvPr/>
          </p:nvSpPr>
          <p:spPr>
            <a:xfrm rot="18900000">
              <a:off x="4909726" y="2492773"/>
              <a:ext cx="886243" cy="886243"/>
            </a:xfrm>
            <a:prstGeom prst="roundRect">
              <a:avLst>
                <a:gd name="adj" fmla="val 15614"/>
              </a:avLst>
            </a:prstGeom>
            <a:noFill/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1" name="Rounded Rectangle 44">
              <a:extLst>
                <a:ext uri="{FF2B5EF4-FFF2-40B4-BE49-F238E27FC236}">
                  <a16:creationId xmlns:a16="http://schemas.microsoft.com/office/drawing/2014/main" id="{2BD70AC2-A8B3-42F0-80E8-29CDCD0E2D9D}"/>
                </a:ext>
              </a:extLst>
            </p:cNvPr>
            <p:cNvSpPr/>
            <p:nvPr/>
          </p:nvSpPr>
          <p:spPr>
            <a:xfrm rot="18900000">
              <a:off x="4970966" y="2554013"/>
              <a:ext cx="763760" cy="763760"/>
            </a:xfrm>
            <a:prstGeom prst="roundRect">
              <a:avLst>
                <a:gd name="adj" fmla="val 1561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2" name="그룹 301">
            <a:extLst>
              <a:ext uri="{FF2B5EF4-FFF2-40B4-BE49-F238E27FC236}">
                <a16:creationId xmlns:a16="http://schemas.microsoft.com/office/drawing/2014/main" id="{A913EF38-79F9-4071-B755-C91C94B4E3DB}"/>
              </a:ext>
            </a:extLst>
          </p:cNvPr>
          <p:cNvGrpSpPr/>
          <p:nvPr/>
        </p:nvGrpSpPr>
        <p:grpSpPr>
          <a:xfrm>
            <a:off x="6673038" y="2850957"/>
            <a:ext cx="886243" cy="886243"/>
            <a:chOff x="6280371" y="2517433"/>
            <a:chExt cx="886243" cy="886243"/>
          </a:xfrm>
        </p:grpSpPr>
        <p:sp>
          <p:nvSpPr>
            <p:cNvPr id="303" name="Rounded Rectangle 41">
              <a:extLst>
                <a:ext uri="{FF2B5EF4-FFF2-40B4-BE49-F238E27FC236}">
                  <a16:creationId xmlns:a16="http://schemas.microsoft.com/office/drawing/2014/main" id="{935EFCD8-6B92-49BD-B4D2-BD0BCB3BEA68}"/>
                </a:ext>
              </a:extLst>
            </p:cNvPr>
            <p:cNvSpPr/>
            <p:nvPr/>
          </p:nvSpPr>
          <p:spPr>
            <a:xfrm rot="18900000">
              <a:off x="6280371" y="2517433"/>
              <a:ext cx="886243" cy="886243"/>
            </a:xfrm>
            <a:prstGeom prst="roundRect">
              <a:avLst>
                <a:gd name="adj" fmla="val 15614"/>
              </a:avLst>
            </a:pr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Rounded Rectangle 45">
              <a:extLst>
                <a:ext uri="{FF2B5EF4-FFF2-40B4-BE49-F238E27FC236}">
                  <a16:creationId xmlns:a16="http://schemas.microsoft.com/office/drawing/2014/main" id="{BE9069FD-355B-4086-BFDA-36B590208703}"/>
                </a:ext>
              </a:extLst>
            </p:cNvPr>
            <p:cNvSpPr/>
            <p:nvPr/>
          </p:nvSpPr>
          <p:spPr>
            <a:xfrm rot="18900000">
              <a:off x="6341610" y="2578673"/>
              <a:ext cx="763760" cy="763760"/>
            </a:xfrm>
            <a:prstGeom prst="roundRect">
              <a:avLst>
                <a:gd name="adj" fmla="val 1561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5" name="그룹 304">
            <a:extLst>
              <a:ext uri="{FF2B5EF4-FFF2-40B4-BE49-F238E27FC236}">
                <a16:creationId xmlns:a16="http://schemas.microsoft.com/office/drawing/2014/main" id="{E737CB1F-0525-44AB-8BFD-44B77635861B}"/>
              </a:ext>
            </a:extLst>
          </p:cNvPr>
          <p:cNvGrpSpPr/>
          <p:nvPr/>
        </p:nvGrpSpPr>
        <p:grpSpPr>
          <a:xfrm>
            <a:off x="8436350" y="2875617"/>
            <a:ext cx="886243" cy="886243"/>
            <a:chOff x="7651016" y="2542093"/>
            <a:chExt cx="886243" cy="886243"/>
          </a:xfrm>
        </p:grpSpPr>
        <p:sp>
          <p:nvSpPr>
            <p:cNvPr id="306" name="Rounded Rectangle 42">
              <a:extLst>
                <a:ext uri="{FF2B5EF4-FFF2-40B4-BE49-F238E27FC236}">
                  <a16:creationId xmlns:a16="http://schemas.microsoft.com/office/drawing/2014/main" id="{DD4A1FA9-28BD-4632-ABA4-5E256230F510}"/>
                </a:ext>
              </a:extLst>
            </p:cNvPr>
            <p:cNvSpPr/>
            <p:nvPr/>
          </p:nvSpPr>
          <p:spPr>
            <a:xfrm rot="18900000">
              <a:off x="7651016" y="2542093"/>
              <a:ext cx="886243" cy="886243"/>
            </a:xfrm>
            <a:prstGeom prst="roundRect">
              <a:avLst>
                <a:gd name="adj" fmla="val 15614"/>
              </a:avLst>
            </a:prstGeom>
            <a:noFill/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" name="Rounded Rectangle 46">
              <a:extLst>
                <a:ext uri="{FF2B5EF4-FFF2-40B4-BE49-F238E27FC236}">
                  <a16:creationId xmlns:a16="http://schemas.microsoft.com/office/drawing/2014/main" id="{9C8CFDEF-683C-4515-9A3C-CC9CFF169DE6}"/>
                </a:ext>
              </a:extLst>
            </p:cNvPr>
            <p:cNvSpPr/>
            <p:nvPr/>
          </p:nvSpPr>
          <p:spPr>
            <a:xfrm rot="18900000">
              <a:off x="7712254" y="2603333"/>
              <a:ext cx="763760" cy="763760"/>
            </a:xfrm>
            <a:prstGeom prst="roundRect">
              <a:avLst>
                <a:gd name="adj" fmla="val 1561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8" name="그룹 307">
            <a:extLst>
              <a:ext uri="{FF2B5EF4-FFF2-40B4-BE49-F238E27FC236}">
                <a16:creationId xmlns:a16="http://schemas.microsoft.com/office/drawing/2014/main" id="{CFDC1AE3-5096-453D-9340-44024896A74E}"/>
              </a:ext>
            </a:extLst>
          </p:cNvPr>
          <p:cNvGrpSpPr/>
          <p:nvPr/>
        </p:nvGrpSpPr>
        <p:grpSpPr>
          <a:xfrm>
            <a:off x="10199663" y="2900277"/>
            <a:ext cx="886243" cy="886243"/>
            <a:chOff x="10199663" y="2566753"/>
            <a:chExt cx="886243" cy="886243"/>
          </a:xfrm>
        </p:grpSpPr>
        <p:sp>
          <p:nvSpPr>
            <p:cNvPr id="309" name="Rounded Rectangle 43">
              <a:extLst>
                <a:ext uri="{FF2B5EF4-FFF2-40B4-BE49-F238E27FC236}">
                  <a16:creationId xmlns:a16="http://schemas.microsoft.com/office/drawing/2014/main" id="{445D6CB3-5B50-4F40-ACB4-E0DC24A8E019}"/>
                </a:ext>
              </a:extLst>
            </p:cNvPr>
            <p:cNvSpPr/>
            <p:nvPr/>
          </p:nvSpPr>
          <p:spPr>
            <a:xfrm rot="18900000">
              <a:off x="10199663" y="2566753"/>
              <a:ext cx="886243" cy="886243"/>
            </a:xfrm>
            <a:prstGeom prst="roundRect">
              <a:avLst>
                <a:gd name="adj" fmla="val 15614"/>
              </a:avLst>
            </a:prstGeom>
            <a:noFill/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0" name="Rounded Rectangle 47">
              <a:extLst>
                <a:ext uri="{FF2B5EF4-FFF2-40B4-BE49-F238E27FC236}">
                  <a16:creationId xmlns:a16="http://schemas.microsoft.com/office/drawing/2014/main" id="{0CDEAED7-45E3-4B73-B910-CE148EA8ED33}"/>
                </a:ext>
              </a:extLst>
            </p:cNvPr>
            <p:cNvSpPr/>
            <p:nvPr/>
          </p:nvSpPr>
          <p:spPr>
            <a:xfrm rot="18900000">
              <a:off x="10260904" y="2627993"/>
              <a:ext cx="763760" cy="763760"/>
            </a:xfrm>
            <a:prstGeom prst="roundRect">
              <a:avLst>
                <a:gd name="adj" fmla="val 1561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311" name="Straight Connector 3">
            <a:extLst>
              <a:ext uri="{FF2B5EF4-FFF2-40B4-BE49-F238E27FC236}">
                <a16:creationId xmlns:a16="http://schemas.microsoft.com/office/drawing/2014/main" id="{527ADF2E-B922-4ACE-9EB9-2EE167D18469}"/>
              </a:ext>
            </a:extLst>
          </p:cNvPr>
          <p:cNvCxnSpPr/>
          <p:nvPr/>
        </p:nvCxnSpPr>
        <p:spPr>
          <a:xfrm>
            <a:off x="4209875" y="2302079"/>
            <a:ext cx="11164" cy="3481686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2" name="Group 57">
            <a:extLst>
              <a:ext uri="{FF2B5EF4-FFF2-40B4-BE49-F238E27FC236}">
                <a16:creationId xmlns:a16="http://schemas.microsoft.com/office/drawing/2014/main" id="{89F26BB4-967C-4C91-8BDA-691ADCAF2596}"/>
              </a:ext>
            </a:extLst>
          </p:cNvPr>
          <p:cNvGrpSpPr/>
          <p:nvPr/>
        </p:nvGrpSpPr>
        <p:grpSpPr>
          <a:xfrm>
            <a:off x="888026" y="4391345"/>
            <a:ext cx="2810144" cy="1725858"/>
            <a:chOff x="-475010" y="1114177"/>
            <a:chExt cx="3915564" cy="1725858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A64F0778-4D99-4741-ABC1-9BDDD1C3F7B5}"/>
                </a:ext>
              </a:extLst>
            </p:cNvPr>
            <p:cNvSpPr txBox="1"/>
            <p:nvPr/>
          </p:nvSpPr>
          <p:spPr>
            <a:xfrm>
              <a:off x="-475010" y="1114177"/>
              <a:ext cx="391556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8F8445C-7AAB-4E8C-84AD-E706FA476C89}"/>
                </a:ext>
              </a:extLst>
            </p:cNvPr>
            <p:cNvSpPr txBox="1"/>
            <p:nvPr/>
          </p:nvSpPr>
          <p:spPr>
            <a:xfrm>
              <a:off x="-475010" y="1455040"/>
              <a:ext cx="3901329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</p:txBody>
        </p:sp>
      </p:grpSp>
      <p:grpSp>
        <p:nvGrpSpPr>
          <p:cNvPr id="315" name="Group 63">
            <a:extLst>
              <a:ext uri="{FF2B5EF4-FFF2-40B4-BE49-F238E27FC236}">
                <a16:creationId xmlns:a16="http://schemas.microsoft.com/office/drawing/2014/main" id="{33DC9C4F-F1B7-4D89-98DA-D4337541A760}"/>
              </a:ext>
            </a:extLst>
          </p:cNvPr>
          <p:cNvGrpSpPr/>
          <p:nvPr/>
        </p:nvGrpSpPr>
        <p:grpSpPr>
          <a:xfrm>
            <a:off x="4572000" y="4059169"/>
            <a:ext cx="1398891" cy="1541192"/>
            <a:chOff x="-475010" y="1114177"/>
            <a:chExt cx="4241713" cy="1541192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3E4E75F4-B48F-4D88-A853-7AF810164104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3C414388-5602-4DC5-872C-DB62431F87CC}"/>
                </a:ext>
              </a:extLst>
            </p:cNvPr>
            <p:cNvSpPr txBox="1"/>
            <p:nvPr/>
          </p:nvSpPr>
          <p:spPr>
            <a:xfrm>
              <a:off x="-475010" y="1455040"/>
              <a:ext cx="42262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18" name="Group 72">
            <a:extLst>
              <a:ext uri="{FF2B5EF4-FFF2-40B4-BE49-F238E27FC236}">
                <a16:creationId xmlns:a16="http://schemas.microsoft.com/office/drawing/2014/main" id="{858B40E6-BEF4-44C4-9471-9C225921AC70}"/>
              </a:ext>
            </a:extLst>
          </p:cNvPr>
          <p:cNvGrpSpPr/>
          <p:nvPr/>
        </p:nvGrpSpPr>
        <p:grpSpPr>
          <a:xfrm>
            <a:off x="6359771" y="4059169"/>
            <a:ext cx="1398891" cy="1541192"/>
            <a:chOff x="-475010" y="1114177"/>
            <a:chExt cx="4241713" cy="1541192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68D85E43-19B1-473D-B792-CD7B4CBB563B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115DE5FE-CEC5-4B7C-998C-0259BCDC5952}"/>
                </a:ext>
              </a:extLst>
            </p:cNvPr>
            <p:cNvSpPr txBox="1"/>
            <p:nvPr/>
          </p:nvSpPr>
          <p:spPr>
            <a:xfrm>
              <a:off x="-475010" y="1455040"/>
              <a:ext cx="42262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21" name="Group 75">
            <a:extLst>
              <a:ext uri="{FF2B5EF4-FFF2-40B4-BE49-F238E27FC236}">
                <a16:creationId xmlns:a16="http://schemas.microsoft.com/office/drawing/2014/main" id="{18197195-EDDC-47FE-B87E-54990DCF7852}"/>
              </a:ext>
            </a:extLst>
          </p:cNvPr>
          <p:cNvGrpSpPr/>
          <p:nvPr/>
        </p:nvGrpSpPr>
        <p:grpSpPr>
          <a:xfrm>
            <a:off x="8147542" y="4059169"/>
            <a:ext cx="1398891" cy="1541192"/>
            <a:chOff x="-475010" y="1114177"/>
            <a:chExt cx="4241713" cy="1541192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CE061752-D7C6-4405-B632-A5714A7D1FBA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3CD5C8AB-C7FA-4CEF-B5E7-167DC6183D52}"/>
                </a:ext>
              </a:extLst>
            </p:cNvPr>
            <p:cNvSpPr txBox="1"/>
            <p:nvPr/>
          </p:nvSpPr>
          <p:spPr>
            <a:xfrm>
              <a:off x="-475010" y="1455040"/>
              <a:ext cx="422629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24" name="Group 78">
            <a:extLst>
              <a:ext uri="{FF2B5EF4-FFF2-40B4-BE49-F238E27FC236}">
                <a16:creationId xmlns:a16="http://schemas.microsoft.com/office/drawing/2014/main" id="{F2DA12EE-3788-4C0E-A48E-82E2EFD4B8D3}"/>
              </a:ext>
            </a:extLst>
          </p:cNvPr>
          <p:cNvGrpSpPr/>
          <p:nvPr/>
        </p:nvGrpSpPr>
        <p:grpSpPr>
          <a:xfrm>
            <a:off x="9935313" y="4059169"/>
            <a:ext cx="1414944" cy="1541192"/>
            <a:chOff x="-475010" y="1114177"/>
            <a:chExt cx="4241713" cy="1541192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0E1D900C-A3A3-465F-AAD3-2B7308773E49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4FA818A6-ED39-4E0F-A206-866DF8FA1F16}"/>
                </a:ext>
              </a:extLst>
            </p:cNvPr>
            <p:cNvSpPr txBox="1"/>
            <p:nvPr/>
          </p:nvSpPr>
          <p:spPr>
            <a:xfrm>
              <a:off x="-475010" y="1455040"/>
              <a:ext cx="422629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327" name="Rectangle 7">
            <a:extLst>
              <a:ext uri="{FF2B5EF4-FFF2-40B4-BE49-F238E27FC236}">
                <a16:creationId xmlns:a16="http://schemas.microsoft.com/office/drawing/2014/main" id="{BA247127-E0E0-46ED-ABEB-759F03B3499A}"/>
              </a:ext>
            </a:extLst>
          </p:cNvPr>
          <p:cNvSpPr/>
          <p:nvPr/>
        </p:nvSpPr>
        <p:spPr>
          <a:xfrm>
            <a:off x="10479193" y="3132758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8" name="Rounded Rectangle 32">
            <a:extLst>
              <a:ext uri="{FF2B5EF4-FFF2-40B4-BE49-F238E27FC236}">
                <a16:creationId xmlns:a16="http://schemas.microsoft.com/office/drawing/2014/main" id="{B2DA32BA-1F2D-4745-BC5C-2387CAC99A64}"/>
              </a:ext>
            </a:extLst>
          </p:cNvPr>
          <p:cNvSpPr/>
          <p:nvPr/>
        </p:nvSpPr>
        <p:spPr>
          <a:xfrm>
            <a:off x="6957259" y="313275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9" name="Rectangle 9">
            <a:extLst>
              <a:ext uri="{FF2B5EF4-FFF2-40B4-BE49-F238E27FC236}">
                <a16:creationId xmlns:a16="http://schemas.microsoft.com/office/drawing/2014/main" id="{CDD2B580-26DC-4255-BF8F-BC161630F7B6}"/>
              </a:ext>
            </a:extLst>
          </p:cNvPr>
          <p:cNvSpPr/>
          <p:nvPr/>
        </p:nvSpPr>
        <p:spPr>
          <a:xfrm>
            <a:off x="8714736" y="316453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0" name="Frame 17">
            <a:extLst>
              <a:ext uri="{FF2B5EF4-FFF2-40B4-BE49-F238E27FC236}">
                <a16:creationId xmlns:a16="http://schemas.microsoft.com/office/drawing/2014/main" id="{084433FC-3D64-4183-A74C-5A516A51D80A}"/>
              </a:ext>
            </a:extLst>
          </p:cNvPr>
          <p:cNvSpPr/>
          <p:nvPr/>
        </p:nvSpPr>
        <p:spPr>
          <a:xfrm>
            <a:off x="5213537" y="311550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1" name="Freeform 55">
            <a:extLst>
              <a:ext uri="{FF2B5EF4-FFF2-40B4-BE49-F238E27FC236}">
                <a16:creationId xmlns:a16="http://schemas.microsoft.com/office/drawing/2014/main" id="{22A14BEA-83DB-4BA2-A61D-7138A2503135}"/>
              </a:ext>
            </a:extLst>
          </p:cNvPr>
          <p:cNvSpPr/>
          <p:nvPr/>
        </p:nvSpPr>
        <p:spPr>
          <a:xfrm rot="2700000">
            <a:off x="2127576" y="2627786"/>
            <a:ext cx="329710" cy="807900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141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2018-05-03T02:06:52Z</dcterms:modified>
</cp:coreProperties>
</file>