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0" name="Oval 34">
            <a:extLst>
              <a:ext uri="{FF2B5EF4-FFF2-40B4-BE49-F238E27FC236}">
                <a16:creationId xmlns:a16="http://schemas.microsoft.com/office/drawing/2014/main" id="{8A2142B0-6EF8-4718-9820-500BB008A15E}"/>
              </a:ext>
            </a:extLst>
          </p:cNvPr>
          <p:cNvSpPr/>
          <p:nvPr/>
        </p:nvSpPr>
        <p:spPr>
          <a:xfrm>
            <a:off x="1283621" y="1944756"/>
            <a:ext cx="1416167" cy="1416167"/>
          </a:xfrm>
          <a:prstGeom prst="ellipse">
            <a:avLst/>
          </a:prstGeom>
          <a:solidFill>
            <a:schemeClr val="accent4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1" name="그룹 270">
            <a:extLst>
              <a:ext uri="{FF2B5EF4-FFF2-40B4-BE49-F238E27FC236}">
                <a16:creationId xmlns:a16="http://schemas.microsoft.com/office/drawing/2014/main" id="{0235E6A1-1825-40DB-AC4A-05BB4A08063D}"/>
              </a:ext>
            </a:extLst>
          </p:cNvPr>
          <p:cNvGrpSpPr/>
          <p:nvPr/>
        </p:nvGrpSpPr>
        <p:grpSpPr>
          <a:xfrm>
            <a:off x="904460" y="3936987"/>
            <a:ext cx="2174489" cy="1906590"/>
            <a:chOff x="619454" y="3867315"/>
            <a:chExt cx="1800200" cy="1906590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FD7F3262-FF55-443F-9F59-96365040AD66}"/>
                </a:ext>
              </a:extLst>
            </p:cNvPr>
            <p:cNvSpPr txBox="1"/>
            <p:nvPr/>
          </p:nvSpPr>
          <p:spPr>
            <a:xfrm>
              <a:off x="619456" y="3867315"/>
              <a:ext cx="1800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8C64F412-649F-4000-95EE-087B01B30D56}"/>
                </a:ext>
              </a:extLst>
            </p:cNvPr>
            <p:cNvSpPr txBox="1"/>
            <p:nvPr/>
          </p:nvSpPr>
          <p:spPr>
            <a:xfrm>
              <a:off x="619454" y="4204245"/>
              <a:ext cx="18001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74" name="Straight Connector 3">
            <a:extLst>
              <a:ext uri="{FF2B5EF4-FFF2-40B4-BE49-F238E27FC236}">
                <a16:creationId xmlns:a16="http://schemas.microsoft.com/office/drawing/2014/main" id="{DAA96217-F954-4B9C-9F63-D11B4C93E186}"/>
              </a:ext>
            </a:extLst>
          </p:cNvPr>
          <p:cNvCxnSpPr>
            <a:cxnSpLocks/>
          </p:cNvCxnSpPr>
          <p:nvPr/>
        </p:nvCxnSpPr>
        <p:spPr>
          <a:xfrm>
            <a:off x="1513542" y="3678065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44">
            <a:extLst>
              <a:ext uri="{FF2B5EF4-FFF2-40B4-BE49-F238E27FC236}">
                <a16:creationId xmlns:a16="http://schemas.microsoft.com/office/drawing/2014/main" id="{9A603D1C-3204-4144-8880-4803A704B2D2}"/>
              </a:ext>
            </a:extLst>
          </p:cNvPr>
          <p:cNvCxnSpPr>
            <a:cxnSpLocks/>
          </p:cNvCxnSpPr>
          <p:nvPr/>
        </p:nvCxnSpPr>
        <p:spPr>
          <a:xfrm>
            <a:off x="1513542" y="5987950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Oval 91">
            <a:extLst>
              <a:ext uri="{FF2B5EF4-FFF2-40B4-BE49-F238E27FC236}">
                <a16:creationId xmlns:a16="http://schemas.microsoft.com/office/drawing/2014/main" id="{A0A38204-FD5B-4BF0-B677-4B68D224D642}"/>
              </a:ext>
            </a:extLst>
          </p:cNvPr>
          <p:cNvSpPr/>
          <p:nvPr/>
        </p:nvSpPr>
        <p:spPr>
          <a:xfrm>
            <a:off x="9495838" y="1944756"/>
            <a:ext cx="1416167" cy="1416167"/>
          </a:xfrm>
          <a:prstGeom prst="ellipse">
            <a:avLst/>
          </a:prstGeom>
          <a:solidFill>
            <a:schemeClr val="tx2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7" name="그룹 276">
            <a:extLst>
              <a:ext uri="{FF2B5EF4-FFF2-40B4-BE49-F238E27FC236}">
                <a16:creationId xmlns:a16="http://schemas.microsoft.com/office/drawing/2014/main" id="{60150CB8-B2EA-44A3-9C45-51D21192A39F}"/>
              </a:ext>
            </a:extLst>
          </p:cNvPr>
          <p:cNvGrpSpPr/>
          <p:nvPr/>
        </p:nvGrpSpPr>
        <p:grpSpPr>
          <a:xfrm>
            <a:off x="9116677" y="3936987"/>
            <a:ext cx="2174489" cy="1906590"/>
            <a:chOff x="6694760" y="3867315"/>
            <a:chExt cx="1800200" cy="1906590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21479FE4-FB3E-4970-AD5B-D39E8E7BFE5C}"/>
                </a:ext>
              </a:extLst>
            </p:cNvPr>
            <p:cNvSpPr txBox="1"/>
            <p:nvPr/>
          </p:nvSpPr>
          <p:spPr>
            <a:xfrm>
              <a:off x="6694762" y="3867315"/>
              <a:ext cx="1800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3A412A2C-CBC6-4E5C-9F88-9AF87744E439}"/>
                </a:ext>
              </a:extLst>
            </p:cNvPr>
            <p:cNvSpPr txBox="1"/>
            <p:nvPr/>
          </p:nvSpPr>
          <p:spPr>
            <a:xfrm>
              <a:off x="6694760" y="4204245"/>
              <a:ext cx="18001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80" name="Straight Connector 94">
            <a:extLst>
              <a:ext uri="{FF2B5EF4-FFF2-40B4-BE49-F238E27FC236}">
                <a16:creationId xmlns:a16="http://schemas.microsoft.com/office/drawing/2014/main" id="{52702BE6-7CFF-4BD6-A17E-3FA59C0CDC7A}"/>
              </a:ext>
            </a:extLst>
          </p:cNvPr>
          <p:cNvCxnSpPr>
            <a:cxnSpLocks/>
          </p:cNvCxnSpPr>
          <p:nvPr/>
        </p:nvCxnSpPr>
        <p:spPr>
          <a:xfrm>
            <a:off x="9519921" y="3678065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95">
            <a:extLst>
              <a:ext uri="{FF2B5EF4-FFF2-40B4-BE49-F238E27FC236}">
                <a16:creationId xmlns:a16="http://schemas.microsoft.com/office/drawing/2014/main" id="{58CD1D08-AF9F-4C3A-8801-1AC5F0D2C99B}"/>
              </a:ext>
            </a:extLst>
          </p:cNvPr>
          <p:cNvCxnSpPr>
            <a:cxnSpLocks/>
          </p:cNvCxnSpPr>
          <p:nvPr/>
        </p:nvCxnSpPr>
        <p:spPr>
          <a:xfrm>
            <a:off x="9519921" y="5987950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Oval 79">
            <a:extLst>
              <a:ext uri="{FF2B5EF4-FFF2-40B4-BE49-F238E27FC236}">
                <a16:creationId xmlns:a16="http://schemas.microsoft.com/office/drawing/2014/main" id="{1035A8AF-61B6-4795-BA07-37385A40D801}"/>
              </a:ext>
            </a:extLst>
          </p:cNvPr>
          <p:cNvSpPr/>
          <p:nvPr/>
        </p:nvSpPr>
        <p:spPr>
          <a:xfrm>
            <a:off x="4021027" y="1944756"/>
            <a:ext cx="1416167" cy="1416167"/>
          </a:xfrm>
          <a:prstGeom prst="ellipse">
            <a:avLst/>
          </a:prstGeom>
          <a:solidFill>
            <a:schemeClr val="accent3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그룹 282">
            <a:extLst>
              <a:ext uri="{FF2B5EF4-FFF2-40B4-BE49-F238E27FC236}">
                <a16:creationId xmlns:a16="http://schemas.microsoft.com/office/drawing/2014/main" id="{85D28EF7-FD33-421B-8B2E-46CCDD3F5D18}"/>
              </a:ext>
            </a:extLst>
          </p:cNvPr>
          <p:cNvGrpSpPr/>
          <p:nvPr/>
        </p:nvGrpSpPr>
        <p:grpSpPr>
          <a:xfrm>
            <a:off x="3641866" y="3936987"/>
            <a:ext cx="2174489" cy="1906590"/>
            <a:chOff x="2644556" y="3867315"/>
            <a:chExt cx="1800200" cy="1906590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F20AFCB-5233-49C9-9D12-E6185C711157}"/>
                </a:ext>
              </a:extLst>
            </p:cNvPr>
            <p:cNvSpPr txBox="1"/>
            <p:nvPr/>
          </p:nvSpPr>
          <p:spPr>
            <a:xfrm>
              <a:off x="2644558" y="3867315"/>
              <a:ext cx="1800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FBE4BC40-47F2-475B-88AB-3A6D12AC2CD0}"/>
                </a:ext>
              </a:extLst>
            </p:cNvPr>
            <p:cNvSpPr txBox="1"/>
            <p:nvPr/>
          </p:nvSpPr>
          <p:spPr>
            <a:xfrm>
              <a:off x="2644556" y="4204245"/>
              <a:ext cx="18001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86" name="Straight Connector 82">
            <a:extLst>
              <a:ext uri="{FF2B5EF4-FFF2-40B4-BE49-F238E27FC236}">
                <a16:creationId xmlns:a16="http://schemas.microsoft.com/office/drawing/2014/main" id="{FC3B180B-5FA1-4E9D-B5D6-7F9824949D6C}"/>
              </a:ext>
            </a:extLst>
          </p:cNvPr>
          <p:cNvCxnSpPr>
            <a:cxnSpLocks/>
          </p:cNvCxnSpPr>
          <p:nvPr/>
        </p:nvCxnSpPr>
        <p:spPr>
          <a:xfrm>
            <a:off x="4045110" y="3678065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83">
            <a:extLst>
              <a:ext uri="{FF2B5EF4-FFF2-40B4-BE49-F238E27FC236}">
                <a16:creationId xmlns:a16="http://schemas.microsoft.com/office/drawing/2014/main" id="{81442CD5-01B7-4144-B875-FB73D01F0021}"/>
              </a:ext>
            </a:extLst>
          </p:cNvPr>
          <p:cNvCxnSpPr>
            <a:cxnSpLocks/>
          </p:cNvCxnSpPr>
          <p:nvPr/>
        </p:nvCxnSpPr>
        <p:spPr>
          <a:xfrm>
            <a:off x="4045110" y="5987950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Oval 85">
            <a:extLst>
              <a:ext uri="{FF2B5EF4-FFF2-40B4-BE49-F238E27FC236}">
                <a16:creationId xmlns:a16="http://schemas.microsoft.com/office/drawing/2014/main" id="{5CB2AFE0-B597-4441-9F67-E8050A328853}"/>
              </a:ext>
            </a:extLst>
          </p:cNvPr>
          <p:cNvSpPr/>
          <p:nvPr/>
        </p:nvSpPr>
        <p:spPr>
          <a:xfrm>
            <a:off x="6758433" y="1944756"/>
            <a:ext cx="1416167" cy="1416167"/>
          </a:xfrm>
          <a:prstGeom prst="ellipse">
            <a:avLst/>
          </a:prstGeom>
          <a:solidFill>
            <a:schemeClr val="accent2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9" name="그룹 288">
            <a:extLst>
              <a:ext uri="{FF2B5EF4-FFF2-40B4-BE49-F238E27FC236}">
                <a16:creationId xmlns:a16="http://schemas.microsoft.com/office/drawing/2014/main" id="{B22CB921-8B83-48CC-BB1A-CF470008427B}"/>
              </a:ext>
            </a:extLst>
          </p:cNvPr>
          <p:cNvGrpSpPr/>
          <p:nvPr/>
        </p:nvGrpSpPr>
        <p:grpSpPr>
          <a:xfrm>
            <a:off x="6379272" y="3936987"/>
            <a:ext cx="2174489" cy="1906590"/>
            <a:chOff x="4669658" y="3867315"/>
            <a:chExt cx="1800200" cy="1906590"/>
          </a:xfrm>
        </p:grpSpPr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FFEDB4C3-331D-41F6-91B1-6636ACE3B2CE}"/>
                </a:ext>
              </a:extLst>
            </p:cNvPr>
            <p:cNvSpPr txBox="1"/>
            <p:nvPr/>
          </p:nvSpPr>
          <p:spPr>
            <a:xfrm>
              <a:off x="4669660" y="3867315"/>
              <a:ext cx="1800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CE8D384B-6C00-4923-8FDF-4129E0E82DAC}"/>
                </a:ext>
              </a:extLst>
            </p:cNvPr>
            <p:cNvSpPr txBox="1"/>
            <p:nvPr/>
          </p:nvSpPr>
          <p:spPr>
            <a:xfrm>
              <a:off x="4669658" y="4204245"/>
              <a:ext cx="18001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92" name="Straight Connector 88">
            <a:extLst>
              <a:ext uri="{FF2B5EF4-FFF2-40B4-BE49-F238E27FC236}">
                <a16:creationId xmlns:a16="http://schemas.microsoft.com/office/drawing/2014/main" id="{F8C54DA3-2D30-47FC-807C-E78889F740F0}"/>
              </a:ext>
            </a:extLst>
          </p:cNvPr>
          <p:cNvCxnSpPr>
            <a:cxnSpLocks/>
          </p:cNvCxnSpPr>
          <p:nvPr/>
        </p:nvCxnSpPr>
        <p:spPr>
          <a:xfrm>
            <a:off x="6782516" y="3678065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89">
            <a:extLst>
              <a:ext uri="{FF2B5EF4-FFF2-40B4-BE49-F238E27FC236}">
                <a16:creationId xmlns:a16="http://schemas.microsoft.com/office/drawing/2014/main" id="{125A190B-BB92-4F85-9708-DE2FA3F1AF7C}"/>
              </a:ext>
            </a:extLst>
          </p:cNvPr>
          <p:cNvCxnSpPr>
            <a:cxnSpLocks/>
          </p:cNvCxnSpPr>
          <p:nvPr/>
        </p:nvCxnSpPr>
        <p:spPr>
          <a:xfrm>
            <a:off x="6782516" y="5987950"/>
            <a:ext cx="136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Parallelogram 15">
            <a:extLst>
              <a:ext uri="{FF2B5EF4-FFF2-40B4-BE49-F238E27FC236}">
                <a16:creationId xmlns:a16="http://schemas.microsoft.com/office/drawing/2014/main" id="{D87F39D7-063A-446C-84D6-5ADEACA661E7}"/>
              </a:ext>
            </a:extLst>
          </p:cNvPr>
          <p:cNvSpPr/>
          <p:nvPr/>
        </p:nvSpPr>
        <p:spPr>
          <a:xfrm flipH="1">
            <a:off x="4470853" y="2364807"/>
            <a:ext cx="573051" cy="573051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5" name="Rounded Rectangle 32">
            <a:extLst>
              <a:ext uri="{FF2B5EF4-FFF2-40B4-BE49-F238E27FC236}">
                <a16:creationId xmlns:a16="http://schemas.microsoft.com/office/drawing/2014/main" id="{938220EB-3EF2-43C7-A399-58E9A2AD8E4E}"/>
              </a:ext>
            </a:extLst>
          </p:cNvPr>
          <p:cNvSpPr/>
          <p:nvPr/>
        </p:nvSpPr>
        <p:spPr>
          <a:xfrm>
            <a:off x="1736890" y="2422343"/>
            <a:ext cx="461187" cy="4611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6" name="Chord 15">
            <a:extLst>
              <a:ext uri="{FF2B5EF4-FFF2-40B4-BE49-F238E27FC236}">
                <a16:creationId xmlns:a16="http://schemas.microsoft.com/office/drawing/2014/main" id="{F57E7810-9462-4384-B3C0-20F2A9C38848}"/>
              </a:ext>
            </a:extLst>
          </p:cNvPr>
          <p:cNvSpPr/>
          <p:nvPr/>
        </p:nvSpPr>
        <p:spPr>
          <a:xfrm>
            <a:off x="7327038" y="2317277"/>
            <a:ext cx="284635" cy="620581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7" name="Rectangle 16">
            <a:extLst>
              <a:ext uri="{FF2B5EF4-FFF2-40B4-BE49-F238E27FC236}">
                <a16:creationId xmlns:a16="http://schemas.microsoft.com/office/drawing/2014/main" id="{539C7853-B13A-4F28-9E17-5D97064E0C57}"/>
              </a:ext>
            </a:extLst>
          </p:cNvPr>
          <p:cNvSpPr/>
          <p:nvPr/>
        </p:nvSpPr>
        <p:spPr>
          <a:xfrm>
            <a:off x="9922238" y="2466206"/>
            <a:ext cx="563364" cy="37025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160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2018-05-03T02:05:54Z</dcterms:modified>
</cp:coreProperties>
</file>