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7" name="Group 13">
            <a:extLst>
              <a:ext uri="{FF2B5EF4-FFF2-40B4-BE49-F238E27FC236}">
                <a16:creationId xmlns:a16="http://schemas.microsoft.com/office/drawing/2014/main" id="{F2C7086A-8719-422B-A007-D15B8156D3F1}"/>
              </a:ext>
            </a:extLst>
          </p:cNvPr>
          <p:cNvGrpSpPr/>
          <p:nvPr/>
        </p:nvGrpSpPr>
        <p:grpSpPr>
          <a:xfrm>
            <a:off x="1011884" y="3116310"/>
            <a:ext cx="10196723" cy="2286000"/>
            <a:chOff x="676760" y="2727176"/>
            <a:chExt cx="7911172" cy="2286000"/>
          </a:xfrm>
        </p:grpSpPr>
        <p:sp>
          <p:nvSpPr>
            <p:cNvPr id="128" name="Freeform 2">
              <a:extLst>
                <a:ext uri="{FF2B5EF4-FFF2-40B4-BE49-F238E27FC236}">
                  <a16:creationId xmlns:a16="http://schemas.microsoft.com/office/drawing/2014/main" id="{C439BA97-AE02-4EDE-9A52-A61BF3DE4030}"/>
                </a:ext>
              </a:extLst>
            </p:cNvPr>
            <p:cNvSpPr/>
            <p:nvPr/>
          </p:nvSpPr>
          <p:spPr>
            <a:xfrm>
              <a:off x="676760" y="4436233"/>
              <a:ext cx="1787568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  <a:gd name="connsiteX0" fmla="*/ 0 w 1992085"/>
                <a:gd name="connsiteY0" fmla="*/ 576943 h 576943"/>
                <a:gd name="connsiteX1" fmla="*/ 1992085 w 1992085"/>
                <a:gd name="connsiteY1" fmla="*/ 576943 h 576943"/>
                <a:gd name="connsiteX2" fmla="*/ 1992085 w 1992085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2085" h="576943">
                  <a:moveTo>
                    <a:pt x="0" y="576943"/>
                  </a:moveTo>
                  <a:lnTo>
                    <a:pt x="1992085" y="576943"/>
                  </a:lnTo>
                  <a:lnTo>
                    <a:pt x="1992085" y="0"/>
                  </a:lnTo>
                </a:path>
              </a:pathLst>
            </a:custGeom>
            <a:ln w="635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9" name="Freeform 3">
              <a:extLst>
                <a:ext uri="{FF2B5EF4-FFF2-40B4-BE49-F238E27FC236}">
                  <a16:creationId xmlns:a16="http://schemas.microsoft.com/office/drawing/2014/main" id="{0F7D79D5-7D46-418C-ADF8-248717BE4549}"/>
                </a:ext>
              </a:extLst>
            </p:cNvPr>
            <p:cNvSpPr/>
            <p:nvPr/>
          </p:nvSpPr>
          <p:spPr>
            <a:xfrm>
              <a:off x="2459969" y="3881062"/>
              <a:ext cx="1469571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9571" h="576943">
                  <a:moveTo>
                    <a:pt x="0" y="576943"/>
                  </a:moveTo>
                  <a:lnTo>
                    <a:pt x="1469571" y="576943"/>
                  </a:lnTo>
                  <a:lnTo>
                    <a:pt x="1469571" y="0"/>
                  </a:lnTo>
                </a:path>
              </a:pathLst>
            </a:custGeom>
            <a:ln w="635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0" name="Freeform 4">
              <a:extLst>
                <a:ext uri="{FF2B5EF4-FFF2-40B4-BE49-F238E27FC236}">
                  <a16:creationId xmlns:a16="http://schemas.microsoft.com/office/drawing/2014/main" id="{E6A40438-B178-40F9-94A3-F2E99D20E699}"/>
                </a:ext>
              </a:extLst>
            </p:cNvPr>
            <p:cNvSpPr/>
            <p:nvPr/>
          </p:nvSpPr>
          <p:spPr>
            <a:xfrm>
              <a:off x="3904521" y="3304119"/>
              <a:ext cx="1469571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9571" h="576943">
                  <a:moveTo>
                    <a:pt x="0" y="576943"/>
                  </a:moveTo>
                  <a:lnTo>
                    <a:pt x="1469571" y="576943"/>
                  </a:lnTo>
                  <a:lnTo>
                    <a:pt x="1469571" y="0"/>
                  </a:lnTo>
                </a:path>
              </a:pathLst>
            </a:custGeom>
            <a:ln w="635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1" name="Freeform 5">
              <a:extLst>
                <a:ext uri="{FF2B5EF4-FFF2-40B4-BE49-F238E27FC236}">
                  <a16:creationId xmlns:a16="http://schemas.microsoft.com/office/drawing/2014/main" id="{A08F8E39-EA86-46A5-AC78-40B49CB6E534}"/>
                </a:ext>
              </a:extLst>
            </p:cNvPr>
            <p:cNvSpPr/>
            <p:nvPr/>
          </p:nvSpPr>
          <p:spPr>
            <a:xfrm>
              <a:off x="5348191" y="2727176"/>
              <a:ext cx="1469571" cy="576943"/>
            </a:xfrm>
            <a:custGeom>
              <a:avLst/>
              <a:gdLst>
                <a:gd name="connsiteX0" fmla="*/ 0 w 1469571"/>
                <a:gd name="connsiteY0" fmla="*/ 576943 h 576943"/>
                <a:gd name="connsiteX1" fmla="*/ 1469571 w 1469571"/>
                <a:gd name="connsiteY1" fmla="*/ 576943 h 576943"/>
                <a:gd name="connsiteX2" fmla="*/ 1469571 w 1469571"/>
                <a:gd name="connsiteY2" fmla="*/ 0 h 576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9571" h="576943">
                  <a:moveTo>
                    <a:pt x="0" y="576943"/>
                  </a:moveTo>
                  <a:lnTo>
                    <a:pt x="1469571" y="576943"/>
                  </a:lnTo>
                  <a:lnTo>
                    <a:pt x="1469571" y="0"/>
                  </a:lnTo>
                </a:path>
              </a:pathLst>
            </a:custGeom>
            <a:ln w="635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2" name="Straight Connector 9">
              <a:extLst>
                <a:ext uri="{FF2B5EF4-FFF2-40B4-BE49-F238E27FC236}">
                  <a16:creationId xmlns:a16="http://schemas.microsoft.com/office/drawing/2014/main" id="{660CA783-9BF4-4AFD-B668-252132071CE6}"/>
                </a:ext>
              </a:extLst>
            </p:cNvPr>
            <p:cNvCxnSpPr/>
            <p:nvPr/>
          </p:nvCxnSpPr>
          <p:spPr>
            <a:xfrm>
              <a:off x="6800173" y="2727176"/>
              <a:ext cx="1787759" cy="0"/>
            </a:xfrm>
            <a:prstGeom prst="line">
              <a:avLst/>
            </a:prstGeom>
            <a:ln w="635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Oval 14">
            <a:extLst>
              <a:ext uri="{FF2B5EF4-FFF2-40B4-BE49-F238E27FC236}">
                <a16:creationId xmlns:a16="http://schemas.microsoft.com/office/drawing/2014/main" id="{9A88880E-4136-4DAF-A971-06DE740FDBF6}"/>
              </a:ext>
            </a:extLst>
          </p:cNvPr>
          <p:cNvSpPr/>
          <p:nvPr/>
        </p:nvSpPr>
        <p:spPr>
          <a:xfrm>
            <a:off x="1919879" y="5078054"/>
            <a:ext cx="626740" cy="62674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Oval 15">
            <a:extLst>
              <a:ext uri="{FF2B5EF4-FFF2-40B4-BE49-F238E27FC236}">
                <a16:creationId xmlns:a16="http://schemas.microsoft.com/office/drawing/2014/main" id="{38CFDB36-B19A-4BA1-B94F-8D6ABF815641}"/>
              </a:ext>
            </a:extLst>
          </p:cNvPr>
          <p:cNvSpPr/>
          <p:nvPr/>
        </p:nvSpPr>
        <p:spPr>
          <a:xfrm>
            <a:off x="3854746" y="4507816"/>
            <a:ext cx="626740" cy="62674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Oval 16">
            <a:extLst>
              <a:ext uri="{FF2B5EF4-FFF2-40B4-BE49-F238E27FC236}">
                <a16:creationId xmlns:a16="http://schemas.microsoft.com/office/drawing/2014/main" id="{97A196DF-7107-46F0-A8D5-72EEE01AF6F9}"/>
              </a:ext>
            </a:extLst>
          </p:cNvPr>
          <p:cNvSpPr/>
          <p:nvPr/>
        </p:nvSpPr>
        <p:spPr>
          <a:xfrm>
            <a:off x="5782630" y="3937579"/>
            <a:ext cx="626740" cy="62674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" name="Oval 17">
            <a:extLst>
              <a:ext uri="{FF2B5EF4-FFF2-40B4-BE49-F238E27FC236}">
                <a16:creationId xmlns:a16="http://schemas.microsoft.com/office/drawing/2014/main" id="{68FFB511-3A8E-41EF-BEDB-414AEF7CE529}"/>
              </a:ext>
            </a:extLst>
          </p:cNvPr>
          <p:cNvSpPr/>
          <p:nvPr/>
        </p:nvSpPr>
        <p:spPr>
          <a:xfrm>
            <a:off x="7735119" y="3367342"/>
            <a:ext cx="626740" cy="62674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Oval 18">
            <a:extLst>
              <a:ext uri="{FF2B5EF4-FFF2-40B4-BE49-F238E27FC236}">
                <a16:creationId xmlns:a16="http://schemas.microsoft.com/office/drawing/2014/main" id="{6D8203E4-3D72-4564-B938-72BEE7383618}"/>
              </a:ext>
            </a:extLst>
          </p:cNvPr>
          <p:cNvSpPr/>
          <p:nvPr/>
        </p:nvSpPr>
        <p:spPr>
          <a:xfrm>
            <a:off x="9661685" y="2797105"/>
            <a:ext cx="626740" cy="62674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8" name="Group 22">
            <a:extLst>
              <a:ext uri="{FF2B5EF4-FFF2-40B4-BE49-F238E27FC236}">
                <a16:creationId xmlns:a16="http://schemas.microsoft.com/office/drawing/2014/main" id="{E0A4538A-FABC-4C5C-AFBA-08510D0D0A02}"/>
              </a:ext>
            </a:extLst>
          </p:cNvPr>
          <p:cNvGrpSpPr/>
          <p:nvPr/>
        </p:nvGrpSpPr>
        <p:grpSpPr>
          <a:xfrm>
            <a:off x="2151608" y="4321751"/>
            <a:ext cx="155342" cy="630290"/>
            <a:chOff x="1408027" y="3273555"/>
            <a:chExt cx="155342" cy="630290"/>
          </a:xfrm>
          <a:solidFill>
            <a:schemeClr val="accent6"/>
          </a:solidFill>
        </p:grpSpPr>
        <p:sp>
          <p:nvSpPr>
            <p:cNvPr id="139" name="Oval 19">
              <a:extLst>
                <a:ext uri="{FF2B5EF4-FFF2-40B4-BE49-F238E27FC236}">
                  <a16:creationId xmlns:a16="http://schemas.microsoft.com/office/drawing/2014/main" id="{E00F59A3-86DE-4086-AF9B-BE3512ECD880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" name="Oval 20">
              <a:extLst>
                <a:ext uri="{FF2B5EF4-FFF2-40B4-BE49-F238E27FC236}">
                  <a16:creationId xmlns:a16="http://schemas.microsoft.com/office/drawing/2014/main" id="{49CC55B0-2A2B-4C40-9B70-B40F4B5A059C}"/>
                </a:ext>
              </a:extLst>
            </p:cNvPr>
            <p:cNvSpPr/>
            <p:nvPr/>
          </p:nvSpPr>
          <p:spPr>
            <a:xfrm>
              <a:off x="1408027" y="3511029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" name="Oval 21">
              <a:extLst>
                <a:ext uri="{FF2B5EF4-FFF2-40B4-BE49-F238E27FC236}">
                  <a16:creationId xmlns:a16="http://schemas.microsoft.com/office/drawing/2014/main" id="{F81E8C59-D77B-431B-BF54-14E9557402BC}"/>
                </a:ext>
              </a:extLst>
            </p:cNvPr>
            <p:cNvSpPr/>
            <p:nvPr/>
          </p:nvSpPr>
          <p:spPr>
            <a:xfrm>
              <a:off x="1408027" y="327355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2" name="Group 23">
            <a:extLst>
              <a:ext uri="{FF2B5EF4-FFF2-40B4-BE49-F238E27FC236}">
                <a16:creationId xmlns:a16="http://schemas.microsoft.com/office/drawing/2014/main" id="{4A5575AA-AF4E-44FC-A9DA-3AD3A75A742B}"/>
              </a:ext>
            </a:extLst>
          </p:cNvPr>
          <p:cNvGrpSpPr/>
          <p:nvPr/>
        </p:nvGrpSpPr>
        <p:grpSpPr>
          <a:xfrm>
            <a:off x="4090445" y="3790904"/>
            <a:ext cx="155342" cy="630290"/>
            <a:chOff x="1408027" y="3273555"/>
            <a:chExt cx="155342" cy="630290"/>
          </a:xfrm>
          <a:solidFill>
            <a:schemeClr val="accent1"/>
          </a:solidFill>
        </p:grpSpPr>
        <p:sp>
          <p:nvSpPr>
            <p:cNvPr id="143" name="Oval 24">
              <a:extLst>
                <a:ext uri="{FF2B5EF4-FFF2-40B4-BE49-F238E27FC236}">
                  <a16:creationId xmlns:a16="http://schemas.microsoft.com/office/drawing/2014/main" id="{8D9FB768-1C1C-4061-ABC4-AB1A9B97A87F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4" name="Oval 25">
              <a:extLst>
                <a:ext uri="{FF2B5EF4-FFF2-40B4-BE49-F238E27FC236}">
                  <a16:creationId xmlns:a16="http://schemas.microsoft.com/office/drawing/2014/main" id="{9B05F5EF-C1D1-4DCE-B439-7A16D6715CB5}"/>
                </a:ext>
              </a:extLst>
            </p:cNvPr>
            <p:cNvSpPr/>
            <p:nvPr/>
          </p:nvSpPr>
          <p:spPr>
            <a:xfrm>
              <a:off x="1408027" y="3511029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5" name="Oval 26">
              <a:extLst>
                <a:ext uri="{FF2B5EF4-FFF2-40B4-BE49-F238E27FC236}">
                  <a16:creationId xmlns:a16="http://schemas.microsoft.com/office/drawing/2014/main" id="{4FBE8586-AC86-42E5-8D02-DCC2E2779821}"/>
                </a:ext>
              </a:extLst>
            </p:cNvPr>
            <p:cNvSpPr/>
            <p:nvPr/>
          </p:nvSpPr>
          <p:spPr>
            <a:xfrm>
              <a:off x="1408027" y="327355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6" name="Group 27">
            <a:extLst>
              <a:ext uri="{FF2B5EF4-FFF2-40B4-BE49-F238E27FC236}">
                <a16:creationId xmlns:a16="http://schemas.microsoft.com/office/drawing/2014/main" id="{5B54FF03-2D0B-4CAC-8D88-CFD2A5D073F6}"/>
              </a:ext>
            </a:extLst>
          </p:cNvPr>
          <p:cNvGrpSpPr/>
          <p:nvPr/>
        </p:nvGrpSpPr>
        <p:grpSpPr>
          <a:xfrm>
            <a:off x="6018329" y="3220063"/>
            <a:ext cx="155342" cy="630290"/>
            <a:chOff x="1408027" y="3273555"/>
            <a:chExt cx="155342" cy="630290"/>
          </a:xfrm>
          <a:solidFill>
            <a:schemeClr val="accent2"/>
          </a:solidFill>
        </p:grpSpPr>
        <p:sp>
          <p:nvSpPr>
            <p:cNvPr id="147" name="Oval 28">
              <a:extLst>
                <a:ext uri="{FF2B5EF4-FFF2-40B4-BE49-F238E27FC236}">
                  <a16:creationId xmlns:a16="http://schemas.microsoft.com/office/drawing/2014/main" id="{A38500E4-769D-4DCB-8C2A-83FB99B7B01A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8" name="Oval 29">
              <a:extLst>
                <a:ext uri="{FF2B5EF4-FFF2-40B4-BE49-F238E27FC236}">
                  <a16:creationId xmlns:a16="http://schemas.microsoft.com/office/drawing/2014/main" id="{73C32A92-0D93-4067-AC55-71218654DBBF}"/>
                </a:ext>
              </a:extLst>
            </p:cNvPr>
            <p:cNvSpPr/>
            <p:nvPr/>
          </p:nvSpPr>
          <p:spPr>
            <a:xfrm>
              <a:off x="1408027" y="3511029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9" name="Oval 30">
              <a:extLst>
                <a:ext uri="{FF2B5EF4-FFF2-40B4-BE49-F238E27FC236}">
                  <a16:creationId xmlns:a16="http://schemas.microsoft.com/office/drawing/2014/main" id="{CFF65016-7977-47BE-B15F-2BDA4D40B9D9}"/>
                </a:ext>
              </a:extLst>
            </p:cNvPr>
            <p:cNvSpPr/>
            <p:nvPr/>
          </p:nvSpPr>
          <p:spPr>
            <a:xfrm>
              <a:off x="1408027" y="327355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0" name="Group 31">
            <a:extLst>
              <a:ext uri="{FF2B5EF4-FFF2-40B4-BE49-F238E27FC236}">
                <a16:creationId xmlns:a16="http://schemas.microsoft.com/office/drawing/2014/main" id="{EE3B8687-2965-41C1-80A2-F6DAA1C4BE6A}"/>
              </a:ext>
            </a:extLst>
          </p:cNvPr>
          <p:cNvGrpSpPr/>
          <p:nvPr/>
        </p:nvGrpSpPr>
        <p:grpSpPr>
          <a:xfrm>
            <a:off x="7970818" y="4120822"/>
            <a:ext cx="155342" cy="630290"/>
            <a:chOff x="1408027" y="3273555"/>
            <a:chExt cx="155342" cy="630290"/>
          </a:xfrm>
          <a:solidFill>
            <a:schemeClr val="accent3"/>
          </a:solidFill>
        </p:grpSpPr>
        <p:sp>
          <p:nvSpPr>
            <p:cNvPr id="151" name="Oval 32">
              <a:extLst>
                <a:ext uri="{FF2B5EF4-FFF2-40B4-BE49-F238E27FC236}">
                  <a16:creationId xmlns:a16="http://schemas.microsoft.com/office/drawing/2014/main" id="{E2AB2193-1AD1-41EE-8D63-2C4E43D723C3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2" name="Oval 33">
              <a:extLst>
                <a:ext uri="{FF2B5EF4-FFF2-40B4-BE49-F238E27FC236}">
                  <a16:creationId xmlns:a16="http://schemas.microsoft.com/office/drawing/2014/main" id="{33021118-C5EE-4D7E-859F-012C2494F90A}"/>
                </a:ext>
              </a:extLst>
            </p:cNvPr>
            <p:cNvSpPr/>
            <p:nvPr/>
          </p:nvSpPr>
          <p:spPr>
            <a:xfrm>
              <a:off x="1408027" y="3511029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3" name="Oval 34">
              <a:extLst>
                <a:ext uri="{FF2B5EF4-FFF2-40B4-BE49-F238E27FC236}">
                  <a16:creationId xmlns:a16="http://schemas.microsoft.com/office/drawing/2014/main" id="{8F2EE8E2-5518-43A4-A0A8-E6601EE8C85B}"/>
                </a:ext>
              </a:extLst>
            </p:cNvPr>
            <p:cNvSpPr/>
            <p:nvPr/>
          </p:nvSpPr>
          <p:spPr>
            <a:xfrm>
              <a:off x="1408027" y="327355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4" name="Group 35">
            <a:extLst>
              <a:ext uri="{FF2B5EF4-FFF2-40B4-BE49-F238E27FC236}">
                <a16:creationId xmlns:a16="http://schemas.microsoft.com/office/drawing/2014/main" id="{499E5877-F8CD-48F1-A66C-5831C556A423}"/>
              </a:ext>
            </a:extLst>
          </p:cNvPr>
          <p:cNvGrpSpPr/>
          <p:nvPr/>
        </p:nvGrpSpPr>
        <p:grpSpPr>
          <a:xfrm>
            <a:off x="9897384" y="3547665"/>
            <a:ext cx="155342" cy="630290"/>
            <a:chOff x="1408027" y="3273555"/>
            <a:chExt cx="155342" cy="630290"/>
          </a:xfrm>
          <a:solidFill>
            <a:schemeClr val="accent4"/>
          </a:solidFill>
        </p:grpSpPr>
        <p:sp>
          <p:nvSpPr>
            <p:cNvPr id="155" name="Oval 36">
              <a:extLst>
                <a:ext uri="{FF2B5EF4-FFF2-40B4-BE49-F238E27FC236}">
                  <a16:creationId xmlns:a16="http://schemas.microsoft.com/office/drawing/2014/main" id="{5D5BF7B8-F2C9-4D35-AAC1-810FE8B26804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6" name="Oval 37">
              <a:extLst>
                <a:ext uri="{FF2B5EF4-FFF2-40B4-BE49-F238E27FC236}">
                  <a16:creationId xmlns:a16="http://schemas.microsoft.com/office/drawing/2014/main" id="{30FA9FC6-8B2C-469E-AB77-C027AA09C557}"/>
                </a:ext>
              </a:extLst>
            </p:cNvPr>
            <p:cNvSpPr/>
            <p:nvPr/>
          </p:nvSpPr>
          <p:spPr>
            <a:xfrm>
              <a:off x="1408027" y="3511029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7" name="Oval 38">
              <a:extLst>
                <a:ext uri="{FF2B5EF4-FFF2-40B4-BE49-F238E27FC236}">
                  <a16:creationId xmlns:a16="http://schemas.microsoft.com/office/drawing/2014/main" id="{79AF8F13-07A3-4247-954C-8BFCA6A9E637}"/>
                </a:ext>
              </a:extLst>
            </p:cNvPr>
            <p:cNvSpPr/>
            <p:nvPr/>
          </p:nvSpPr>
          <p:spPr>
            <a:xfrm>
              <a:off x="1408027" y="327355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8" name="Group 39">
            <a:extLst>
              <a:ext uri="{FF2B5EF4-FFF2-40B4-BE49-F238E27FC236}">
                <a16:creationId xmlns:a16="http://schemas.microsoft.com/office/drawing/2014/main" id="{1FD8B28E-738A-4736-80FE-262096E2D89F}"/>
              </a:ext>
            </a:extLst>
          </p:cNvPr>
          <p:cNvGrpSpPr/>
          <p:nvPr/>
        </p:nvGrpSpPr>
        <p:grpSpPr>
          <a:xfrm>
            <a:off x="1225457" y="2893778"/>
            <a:ext cx="2015584" cy="1261884"/>
            <a:chOff x="1715370" y="1766707"/>
            <a:chExt cx="1472234" cy="1261884"/>
          </a:xfrm>
        </p:grpSpPr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86C66F27-1EE6-4401-8758-8377D04E04E4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4DF581B4-B267-4A7D-AAC0-1C8ACB8C9C49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1" name="Group 42">
            <a:extLst>
              <a:ext uri="{FF2B5EF4-FFF2-40B4-BE49-F238E27FC236}">
                <a16:creationId xmlns:a16="http://schemas.microsoft.com/office/drawing/2014/main" id="{104CD299-05F3-445E-A141-6A9B8C3645BB}"/>
              </a:ext>
            </a:extLst>
          </p:cNvPr>
          <p:cNvGrpSpPr/>
          <p:nvPr/>
        </p:nvGrpSpPr>
        <p:grpSpPr>
          <a:xfrm>
            <a:off x="3160324" y="2374408"/>
            <a:ext cx="2015584" cy="1261884"/>
            <a:chOff x="1715370" y="1766707"/>
            <a:chExt cx="1472234" cy="1261884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27E76F46-4BEA-4DE0-9026-8742CF356D1C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C605FDD5-85C5-490D-9603-8AB2F8496DBF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4" name="Group 45">
            <a:extLst>
              <a:ext uri="{FF2B5EF4-FFF2-40B4-BE49-F238E27FC236}">
                <a16:creationId xmlns:a16="http://schemas.microsoft.com/office/drawing/2014/main" id="{510560EF-1075-4119-887C-09F79EA85982}"/>
              </a:ext>
            </a:extLst>
          </p:cNvPr>
          <p:cNvGrpSpPr/>
          <p:nvPr/>
        </p:nvGrpSpPr>
        <p:grpSpPr>
          <a:xfrm>
            <a:off x="5088208" y="1813746"/>
            <a:ext cx="2015584" cy="1261884"/>
            <a:chOff x="1715370" y="1766707"/>
            <a:chExt cx="1472234" cy="1261884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1F52B4FA-78EB-447E-82F2-D7AC1267CB81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F37831FC-7E8E-4E1A-B0F6-11B0D3EA588F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7" name="Group 48">
            <a:extLst>
              <a:ext uri="{FF2B5EF4-FFF2-40B4-BE49-F238E27FC236}">
                <a16:creationId xmlns:a16="http://schemas.microsoft.com/office/drawing/2014/main" id="{686CE77E-68B0-41FF-B4F3-83F4FB006883}"/>
              </a:ext>
            </a:extLst>
          </p:cNvPr>
          <p:cNvGrpSpPr/>
          <p:nvPr/>
        </p:nvGrpSpPr>
        <p:grpSpPr>
          <a:xfrm>
            <a:off x="7040697" y="4918502"/>
            <a:ext cx="2015584" cy="1261884"/>
            <a:chOff x="1715370" y="1766707"/>
            <a:chExt cx="1472234" cy="1261884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58109C56-BAF9-4059-AB9E-CA1F082842C3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0A29D449-0CFA-4715-8682-2464B6CEB348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0" name="Group 51">
            <a:extLst>
              <a:ext uri="{FF2B5EF4-FFF2-40B4-BE49-F238E27FC236}">
                <a16:creationId xmlns:a16="http://schemas.microsoft.com/office/drawing/2014/main" id="{1FF623A8-7D2B-496C-8FB4-6C81A8361F13}"/>
              </a:ext>
            </a:extLst>
          </p:cNvPr>
          <p:cNvGrpSpPr/>
          <p:nvPr/>
        </p:nvGrpSpPr>
        <p:grpSpPr>
          <a:xfrm>
            <a:off x="8967263" y="4360765"/>
            <a:ext cx="2015584" cy="1261884"/>
            <a:chOff x="1715370" y="1766707"/>
            <a:chExt cx="1472234" cy="1261884"/>
          </a:xfrm>
        </p:grpSpPr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79074404-BA38-4939-BB22-B7E29EADC0CF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67F1FFAE-752C-4CC3-B376-90BC9E24CE1B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3" name="Rectangle 30">
            <a:extLst>
              <a:ext uri="{FF2B5EF4-FFF2-40B4-BE49-F238E27FC236}">
                <a16:creationId xmlns:a16="http://schemas.microsoft.com/office/drawing/2014/main" id="{475D7E13-FF21-4CA8-84AA-CFA7C90DE265}"/>
              </a:ext>
            </a:extLst>
          </p:cNvPr>
          <p:cNvSpPr/>
          <p:nvPr/>
        </p:nvSpPr>
        <p:spPr>
          <a:xfrm>
            <a:off x="5937395" y="4083140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4" name="Parallelogram 30">
            <a:extLst>
              <a:ext uri="{FF2B5EF4-FFF2-40B4-BE49-F238E27FC236}">
                <a16:creationId xmlns:a16="http://schemas.microsoft.com/office/drawing/2014/main" id="{60D638BF-9457-46CC-8BE9-58CE070C13CD}"/>
              </a:ext>
            </a:extLst>
          </p:cNvPr>
          <p:cNvSpPr/>
          <p:nvPr/>
        </p:nvSpPr>
        <p:spPr>
          <a:xfrm flipH="1">
            <a:off x="2063658" y="5226279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5" name="Round Same Side Corner Rectangle 11">
            <a:extLst>
              <a:ext uri="{FF2B5EF4-FFF2-40B4-BE49-F238E27FC236}">
                <a16:creationId xmlns:a16="http://schemas.microsoft.com/office/drawing/2014/main" id="{925FD0E5-652C-42E5-BC57-A261D1783219}"/>
              </a:ext>
            </a:extLst>
          </p:cNvPr>
          <p:cNvSpPr>
            <a:spLocks noChangeAspect="1"/>
          </p:cNvSpPr>
          <p:nvPr/>
        </p:nvSpPr>
        <p:spPr>
          <a:xfrm rot="9900000">
            <a:off x="9788202" y="2955680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6" name="Rectangle 36">
            <a:extLst>
              <a:ext uri="{FF2B5EF4-FFF2-40B4-BE49-F238E27FC236}">
                <a16:creationId xmlns:a16="http://schemas.microsoft.com/office/drawing/2014/main" id="{3D189AC1-489A-47E2-AAA0-EF913EDB4D67}"/>
              </a:ext>
            </a:extLst>
          </p:cNvPr>
          <p:cNvSpPr/>
          <p:nvPr/>
        </p:nvSpPr>
        <p:spPr>
          <a:xfrm>
            <a:off x="7869546" y="3546299"/>
            <a:ext cx="351597" cy="29390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7" name="자유형 151">
            <a:extLst>
              <a:ext uri="{FF2B5EF4-FFF2-40B4-BE49-F238E27FC236}">
                <a16:creationId xmlns:a16="http://schemas.microsoft.com/office/drawing/2014/main" id="{E83EF022-6819-4236-BD06-17E3213B583E}"/>
              </a:ext>
            </a:extLst>
          </p:cNvPr>
          <p:cNvSpPr/>
          <p:nvPr/>
        </p:nvSpPr>
        <p:spPr>
          <a:xfrm>
            <a:off x="3989822" y="4640103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125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2018-05-02T01:52:33Z</dcterms:modified>
</cp:coreProperties>
</file>