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57" name="Freeform 22">
            <a:extLst>
              <a:ext uri="{FF2B5EF4-FFF2-40B4-BE49-F238E27FC236}">
                <a16:creationId xmlns:a16="http://schemas.microsoft.com/office/drawing/2014/main" id="{3786DF62-6416-42D7-9258-0AE57F190B18}"/>
              </a:ext>
            </a:extLst>
          </p:cNvPr>
          <p:cNvSpPr/>
          <p:nvPr/>
        </p:nvSpPr>
        <p:spPr>
          <a:xfrm flipV="1">
            <a:off x="914400" y="3964244"/>
            <a:ext cx="10425600" cy="45719"/>
          </a:xfrm>
          <a:custGeom>
            <a:avLst/>
            <a:gdLst>
              <a:gd name="connsiteX0" fmla="*/ 0 w 7903597"/>
              <a:gd name="connsiteY0" fmla="*/ 0 h 262393"/>
              <a:gd name="connsiteX1" fmla="*/ 7903597 w 7903597"/>
              <a:gd name="connsiteY1" fmla="*/ 262393 h 262393"/>
              <a:gd name="connsiteX0" fmla="*/ 0 w 7832035"/>
              <a:gd name="connsiteY0" fmla="*/ 0 h 23854"/>
              <a:gd name="connsiteX1" fmla="*/ 7832035 w 7832035"/>
              <a:gd name="connsiteY1" fmla="*/ 23854 h 23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832035" h="23854">
                <a:moveTo>
                  <a:pt x="0" y="0"/>
                </a:moveTo>
                <a:lnTo>
                  <a:pt x="7832035" y="23854"/>
                </a:lnTo>
              </a:path>
            </a:pathLst>
          </a:custGeom>
          <a:ln w="88900">
            <a:solidFill>
              <a:schemeClr val="tx1">
                <a:lumMod val="50000"/>
                <a:lumOff val="50000"/>
              </a:schemeClr>
            </a:solidFill>
            <a:headEnd type="none" w="sm" len="sm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58" name="Oval 36">
            <a:extLst>
              <a:ext uri="{FF2B5EF4-FFF2-40B4-BE49-F238E27FC236}">
                <a16:creationId xmlns:a16="http://schemas.microsoft.com/office/drawing/2014/main" id="{210C0837-5565-4BA3-9F78-524A5DC1CDFC}"/>
              </a:ext>
            </a:extLst>
          </p:cNvPr>
          <p:cNvSpPr/>
          <p:nvPr/>
        </p:nvSpPr>
        <p:spPr>
          <a:xfrm>
            <a:off x="9647107" y="3518759"/>
            <a:ext cx="936104" cy="936104"/>
          </a:xfrm>
          <a:prstGeom prst="ellipse">
            <a:avLst/>
          </a:prstGeom>
          <a:solidFill>
            <a:schemeClr val="accent4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9" name="Oval 38">
            <a:extLst>
              <a:ext uri="{FF2B5EF4-FFF2-40B4-BE49-F238E27FC236}">
                <a16:creationId xmlns:a16="http://schemas.microsoft.com/office/drawing/2014/main" id="{EC57C7DE-75A0-442B-9C7B-3DFE899A2C16}"/>
              </a:ext>
            </a:extLst>
          </p:cNvPr>
          <p:cNvSpPr/>
          <p:nvPr/>
        </p:nvSpPr>
        <p:spPr>
          <a:xfrm>
            <a:off x="7916723" y="3670171"/>
            <a:ext cx="633280" cy="633280"/>
          </a:xfrm>
          <a:prstGeom prst="ellipse">
            <a:avLst/>
          </a:prstGeom>
          <a:solidFill>
            <a:schemeClr val="accent3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0" name="Oval 39">
            <a:extLst>
              <a:ext uri="{FF2B5EF4-FFF2-40B4-BE49-F238E27FC236}">
                <a16:creationId xmlns:a16="http://schemas.microsoft.com/office/drawing/2014/main" id="{A456552B-3C38-49CE-88E8-2C680906B043}"/>
              </a:ext>
            </a:extLst>
          </p:cNvPr>
          <p:cNvSpPr/>
          <p:nvPr/>
        </p:nvSpPr>
        <p:spPr>
          <a:xfrm>
            <a:off x="6394845" y="3774423"/>
            <a:ext cx="424776" cy="424776"/>
          </a:xfrm>
          <a:prstGeom prst="ellipse">
            <a:avLst/>
          </a:prstGeom>
          <a:solidFill>
            <a:schemeClr val="accent2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1" name="Oval 40">
            <a:extLst>
              <a:ext uri="{FF2B5EF4-FFF2-40B4-BE49-F238E27FC236}">
                <a16:creationId xmlns:a16="http://schemas.microsoft.com/office/drawing/2014/main" id="{A05F6323-387D-48EE-B3FA-1ED701160CEB}"/>
              </a:ext>
            </a:extLst>
          </p:cNvPr>
          <p:cNvSpPr/>
          <p:nvPr/>
        </p:nvSpPr>
        <p:spPr>
          <a:xfrm>
            <a:off x="4664463" y="3670171"/>
            <a:ext cx="633280" cy="63328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2" name="Oval 44">
            <a:extLst>
              <a:ext uri="{FF2B5EF4-FFF2-40B4-BE49-F238E27FC236}">
                <a16:creationId xmlns:a16="http://schemas.microsoft.com/office/drawing/2014/main" id="{1673554D-4751-44B8-AF2F-A7B8204B6CB0}"/>
              </a:ext>
            </a:extLst>
          </p:cNvPr>
          <p:cNvSpPr/>
          <p:nvPr/>
        </p:nvSpPr>
        <p:spPr>
          <a:xfrm>
            <a:off x="3142585" y="3774423"/>
            <a:ext cx="424776" cy="424776"/>
          </a:xfrm>
          <a:prstGeom prst="ellipse">
            <a:avLst/>
          </a:prstGeom>
          <a:solidFill>
            <a:schemeClr val="accent4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3" name="Oval 66">
            <a:extLst>
              <a:ext uri="{FF2B5EF4-FFF2-40B4-BE49-F238E27FC236}">
                <a16:creationId xmlns:a16="http://schemas.microsoft.com/office/drawing/2014/main" id="{0A30FD72-09CE-4E39-828E-7BCE1F2BF9CB}"/>
              </a:ext>
            </a:extLst>
          </p:cNvPr>
          <p:cNvSpPr/>
          <p:nvPr/>
        </p:nvSpPr>
        <p:spPr>
          <a:xfrm>
            <a:off x="1237694" y="3391410"/>
            <a:ext cx="1190802" cy="1190802"/>
          </a:xfrm>
          <a:prstGeom prst="ellipse">
            <a:avLst/>
          </a:prstGeom>
          <a:solidFill>
            <a:schemeClr val="accent3">
              <a:alpha val="40000"/>
            </a:schemeClr>
          </a:solidFill>
          <a:ln w="603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4" name="Oval 53">
            <a:extLst>
              <a:ext uri="{FF2B5EF4-FFF2-40B4-BE49-F238E27FC236}">
                <a16:creationId xmlns:a16="http://schemas.microsoft.com/office/drawing/2014/main" id="{825FF66D-D9CB-404F-9CD8-08A1683FD204}"/>
              </a:ext>
            </a:extLst>
          </p:cNvPr>
          <p:cNvSpPr/>
          <p:nvPr/>
        </p:nvSpPr>
        <p:spPr>
          <a:xfrm>
            <a:off x="1620707" y="3774423"/>
            <a:ext cx="424776" cy="424776"/>
          </a:xfrm>
          <a:prstGeom prst="ellipse">
            <a:avLst/>
          </a:prstGeom>
          <a:solidFill>
            <a:schemeClr val="accent3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65" name="Straight Arrow Connector 12">
            <a:extLst>
              <a:ext uri="{FF2B5EF4-FFF2-40B4-BE49-F238E27FC236}">
                <a16:creationId xmlns:a16="http://schemas.microsoft.com/office/drawing/2014/main" id="{326C53B2-2FBD-41EF-9178-76CB40D310EC}"/>
              </a:ext>
            </a:extLst>
          </p:cNvPr>
          <p:cNvCxnSpPr>
            <a:stCxn id="358" idx="4"/>
          </p:cNvCxnSpPr>
          <p:nvPr/>
        </p:nvCxnSpPr>
        <p:spPr>
          <a:xfrm>
            <a:off x="10115159" y="4454863"/>
            <a:ext cx="0" cy="457200"/>
          </a:xfrm>
          <a:prstGeom prst="straightConnector1">
            <a:avLst/>
          </a:prstGeom>
          <a:ln w="28575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Straight Arrow Connector 67">
            <a:extLst>
              <a:ext uri="{FF2B5EF4-FFF2-40B4-BE49-F238E27FC236}">
                <a16:creationId xmlns:a16="http://schemas.microsoft.com/office/drawing/2014/main" id="{2002B72D-B3E8-4327-8D2F-664C6084AEFD}"/>
              </a:ext>
            </a:extLst>
          </p:cNvPr>
          <p:cNvCxnSpPr>
            <a:cxnSpLocks/>
          </p:cNvCxnSpPr>
          <p:nvPr/>
        </p:nvCxnSpPr>
        <p:spPr>
          <a:xfrm flipV="1">
            <a:off x="8233363" y="3220362"/>
            <a:ext cx="0" cy="443452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Straight Arrow Connector 68">
            <a:extLst>
              <a:ext uri="{FF2B5EF4-FFF2-40B4-BE49-F238E27FC236}">
                <a16:creationId xmlns:a16="http://schemas.microsoft.com/office/drawing/2014/main" id="{15F22D99-04E7-44B1-A738-02114F990B39}"/>
              </a:ext>
            </a:extLst>
          </p:cNvPr>
          <p:cNvCxnSpPr>
            <a:cxnSpLocks/>
          </p:cNvCxnSpPr>
          <p:nvPr/>
        </p:nvCxnSpPr>
        <p:spPr>
          <a:xfrm flipV="1">
            <a:off x="4976478" y="3225271"/>
            <a:ext cx="4625" cy="438543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Straight Arrow Connector 69">
            <a:extLst>
              <a:ext uri="{FF2B5EF4-FFF2-40B4-BE49-F238E27FC236}">
                <a16:creationId xmlns:a16="http://schemas.microsoft.com/office/drawing/2014/main" id="{74C75E6A-2748-4054-BFB9-7B4A003BEDB3}"/>
              </a:ext>
            </a:extLst>
          </p:cNvPr>
          <p:cNvCxnSpPr>
            <a:cxnSpLocks/>
          </p:cNvCxnSpPr>
          <p:nvPr/>
        </p:nvCxnSpPr>
        <p:spPr>
          <a:xfrm flipV="1">
            <a:off x="1833095" y="3226719"/>
            <a:ext cx="0" cy="547704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Straight Arrow Connector 70">
            <a:extLst>
              <a:ext uri="{FF2B5EF4-FFF2-40B4-BE49-F238E27FC236}">
                <a16:creationId xmlns:a16="http://schemas.microsoft.com/office/drawing/2014/main" id="{A5B1DE1A-E25E-469B-B868-655FAC067AC1}"/>
              </a:ext>
            </a:extLst>
          </p:cNvPr>
          <p:cNvCxnSpPr>
            <a:cxnSpLocks/>
            <a:stCxn id="362" idx="4"/>
          </p:cNvCxnSpPr>
          <p:nvPr/>
        </p:nvCxnSpPr>
        <p:spPr>
          <a:xfrm flipH="1">
            <a:off x="3354761" y="4199199"/>
            <a:ext cx="212" cy="632494"/>
          </a:xfrm>
          <a:prstGeom prst="straightConnector1">
            <a:avLst/>
          </a:prstGeom>
          <a:ln w="3810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Straight Arrow Connector 71">
            <a:extLst>
              <a:ext uri="{FF2B5EF4-FFF2-40B4-BE49-F238E27FC236}">
                <a16:creationId xmlns:a16="http://schemas.microsoft.com/office/drawing/2014/main" id="{A3B78AA0-3C76-4CD6-9B3B-56B62650731C}"/>
              </a:ext>
            </a:extLst>
          </p:cNvPr>
          <p:cNvCxnSpPr>
            <a:cxnSpLocks/>
          </p:cNvCxnSpPr>
          <p:nvPr/>
        </p:nvCxnSpPr>
        <p:spPr>
          <a:xfrm>
            <a:off x="6607233" y="4225720"/>
            <a:ext cx="0" cy="579452"/>
          </a:xfrm>
          <a:prstGeom prst="straightConnector1">
            <a:avLst/>
          </a:prstGeom>
          <a:ln w="381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1" name="Group 20">
            <a:extLst>
              <a:ext uri="{FF2B5EF4-FFF2-40B4-BE49-F238E27FC236}">
                <a16:creationId xmlns:a16="http://schemas.microsoft.com/office/drawing/2014/main" id="{9CDDFFF8-81FD-4CF1-9874-BA86A7BCC9BE}"/>
              </a:ext>
            </a:extLst>
          </p:cNvPr>
          <p:cNvGrpSpPr/>
          <p:nvPr/>
        </p:nvGrpSpPr>
        <p:grpSpPr>
          <a:xfrm>
            <a:off x="824491" y="2176502"/>
            <a:ext cx="2017208" cy="970859"/>
            <a:chOff x="539552" y="2060848"/>
            <a:chExt cx="1656184" cy="970859"/>
          </a:xfrm>
        </p:grpSpPr>
        <p:sp>
          <p:nvSpPr>
            <p:cNvPr id="372" name="Rectangle 72">
              <a:extLst>
                <a:ext uri="{FF2B5EF4-FFF2-40B4-BE49-F238E27FC236}">
                  <a16:creationId xmlns:a16="http://schemas.microsoft.com/office/drawing/2014/main" id="{AEBA0B3A-DB52-4C08-AF0A-B5EE92335FE2}"/>
                </a:ext>
              </a:extLst>
            </p:cNvPr>
            <p:cNvSpPr/>
            <p:nvPr/>
          </p:nvSpPr>
          <p:spPr>
            <a:xfrm>
              <a:off x="539552" y="2060848"/>
              <a:ext cx="165618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3"/>
                  </a:solidFill>
                </a:rPr>
                <a:t>2014</a:t>
              </a:r>
              <a:endParaRPr lang="ko-KR" altLang="en-US" sz="2400" b="1" dirty="0">
                <a:solidFill>
                  <a:schemeClr val="accent3"/>
                </a:solidFill>
              </a:endParaRPr>
            </a:p>
          </p:txBody>
        </p:sp>
        <p:sp>
          <p:nvSpPr>
            <p:cNvPr id="373" name="Rectangle 73">
              <a:extLst>
                <a:ext uri="{FF2B5EF4-FFF2-40B4-BE49-F238E27FC236}">
                  <a16:creationId xmlns:a16="http://schemas.microsoft.com/office/drawing/2014/main" id="{B97F45FE-244D-4CA0-AE69-9B1B8B99B3E1}"/>
                </a:ext>
              </a:extLst>
            </p:cNvPr>
            <p:cNvSpPr/>
            <p:nvPr/>
          </p:nvSpPr>
          <p:spPr>
            <a:xfrm>
              <a:off x="539552" y="2385376"/>
              <a:ext cx="1656184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Your Business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74" name="Group 74">
            <a:extLst>
              <a:ext uri="{FF2B5EF4-FFF2-40B4-BE49-F238E27FC236}">
                <a16:creationId xmlns:a16="http://schemas.microsoft.com/office/drawing/2014/main" id="{548A35BA-3445-4025-A21F-BE147A2B4F2D}"/>
              </a:ext>
            </a:extLst>
          </p:cNvPr>
          <p:cNvGrpSpPr/>
          <p:nvPr/>
        </p:nvGrpSpPr>
        <p:grpSpPr>
          <a:xfrm>
            <a:off x="3967404" y="2176502"/>
            <a:ext cx="2017208" cy="970859"/>
            <a:chOff x="539552" y="2060848"/>
            <a:chExt cx="1656184" cy="970859"/>
          </a:xfrm>
        </p:grpSpPr>
        <p:sp>
          <p:nvSpPr>
            <p:cNvPr id="375" name="Rectangle 75">
              <a:extLst>
                <a:ext uri="{FF2B5EF4-FFF2-40B4-BE49-F238E27FC236}">
                  <a16:creationId xmlns:a16="http://schemas.microsoft.com/office/drawing/2014/main" id="{87CE093F-F5F6-4928-9794-E1CC63E33A1F}"/>
                </a:ext>
              </a:extLst>
            </p:cNvPr>
            <p:cNvSpPr/>
            <p:nvPr/>
          </p:nvSpPr>
          <p:spPr>
            <a:xfrm>
              <a:off x="539552" y="2060848"/>
              <a:ext cx="165618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1"/>
                  </a:solidFill>
                </a:rPr>
                <a:t>2016</a:t>
              </a:r>
              <a:endParaRPr lang="ko-KR" altLang="en-US" sz="2400" b="1" dirty="0">
                <a:solidFill>
                  <a:schemeClr val="accent1"/>
                </a:solidFill>
              </a:endParaRPr>
            </a:p>
          </p:txBody>
        </p:sp>
        <p:sp>
          <p:nvSpPr>
            <p:cNvPr id="376" name="Rectangle 76">
              <a:extLst>
                <a:ext uri="{FF2B5EF4-FFF2-40B4-BE49-F238E27FC236}">
                  <a16:creationId xmlns:a16="http://schemas.microsoft.com/office/drawing/2014/main" id="{9BAEC6D6-5CEF-4A8B-9370-8C8C421CDCE0}"/>
                </a:ext>
              </a:extLst>
            </p:cNvPr>
            <p:cNvSpPr/>
            <p:nvPr/>
          </p:nvSpPr>
          <p:spPr>
            <a:xfrm>
              <a:off x="539552" y="2385376"/>
              <a:ext cx="1656184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Your Business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77" name="Group 77">
            <a:extLst>
              <a:ext uri="{FF2B5EF4-FFF2-40B4-BE49-F238E27FC236}">
                <a16:creationId xmlns:a16="http://schemas.microsoft.com/office/drawing/2014/main" id="{F9B44060-F6C0-4778-827F-8921A70F5C12}"/>
              </a:ext>
            </a:extLst>
          </p:cNvPr>
          <p:cNvGrpSpPr/>
          <p:nvPr/>
        </p:nvGrpSpPr>
        <p:grpSpPr>
          <a:xfrm>
            <a:off x="7218945" y="2176502"/>
            <a:ext cx="2017208" cy="970859"/>
            <a:chOff x="539552" y="2060848"/>
            <a:chExt cx="1656184" cy="970859"/>
          </a:xfrm>
        </p:grpSpPr>
        <p:sp>
          <p:nvSpPr>
            <p:cNvPr id="378" name="Rectangle 78">
              <a:extLst>
                <a:ext uri="{FF2B5EF4-FFF2-40B4-BE49-F238E27FC236}">
                  <a16:creationId xmlns:a16="http://schemas.microsoft.com/office/drawing/2014/main" id="{225B93BD-6923-4913-866F-2D22046C63A5}"/>
                </a:ext>
              </a:extLst>
            </p:cNvPr>
            <p:cNvSpPr/>
            <p:nvPr/>
          </p:nvSpPr>
          <p:spPr>
            <a:xfrm>
              <a:off x="539552" y="2060848"/>
              <a:ext cx="165618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3"/>
                  </a:solidFill>
                </a:rPr>
                <a:t>2018</a:t>
              </a:r>
              <a:endParaRPr lang="ko-KR" altLang="en-US" sz="2400" b="1" dirty="0">
                <a:solidFill>
                  <a:schemeClr val="accent3"/>
                </a:solidFill>
              </a:endParaRPr>
            </a:p>
          </p:txBody>
        </p:sp>
        <p:sp>
          <p:nvSpPr>
            <p:cNvPr id="379" name="Rectangle 79">
              <a:extLst>
                <a:ext uri="{FF2B5EF4-FFF2-40B4-BE49-F238E27FC236}">
                  <a16:creationId xmlns:a16="http://schemas.microsoft.com/office/drawing/2014/main" id="{3A8DB1B1-86C2-4C1D-A348-CD03E593D0A4}"/>
                </a:ext>
              </a:extLst>
            </p:cNvPr>
            <p:cNvSpPr/>
            <p:nvPr/>
          </p:nvSpPr>
          <p:spPr>
            <a:xfrm>
              <a:off x="539552" y="2385376"/>
              <a:ext cx="1656184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Your Business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80" name="Group 80">
            <a:extLst>
              <a:ext uri="{FF2B5EF4-FFF2-40B4-BE49-F238E27FC236}">
                <a16:creationId xmlns:a16="http://schemas.microsoft.com/office/drawing/2014/main" id="{574EC083-2838-4FDB-A3D5-39623A46BE92}"/>
              </a:ext>
            </a:extLst>
          </p:cNvPr>
          <p:cNvGrpSpPr/>
          <p:nvPr/>
        </p:nvGrpSpPr>
        <p:grpSpPr>
          <a:xfrm>
            <a:off x="2355209" y="4841555"/>
            <a:ext cx="2017208" cy="970859"/>
            <a:chOff x="539552" y="2060848"/>
            <a:chExt cx="1656184" cy="970859"/>
          </a:xfrm>
        </p:grpSpPr>
        <p:sp>
          <p:nvSpPr>
            <p:cNvPr id="381" name="Rectangle 81">
              <a:extLst>
                <a:ext uri="{FF2B5EF4-FFF2-40B4-BE49-F238E27FC236}">
                  <a16:creationId xmlns:a16="http://schemas.microsoft.com/office/drawing/2014/main" id="{0120367A-7125-4CFE-B041-A40C192BBD60}"/>
                </a:ext>
              </a:extLst>
            </p:cNvPr>
            <p:cNvSpPr/>
            <p:nvPr/>
          </p:nvSpPr>
          <p:spPr>
            <a:xfrm>
              <a:off x="539552" y="2060848"/>
              <a:ext cx="165618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4"/>
                  </a:solidFill>
                </a:rPr>
                <a:t>2015</a:t>
              </a:r>
              <a:endParaRPr lang="ko-KR" altLang="en-US" sz="2400" b="1" dirty="0">
                <a:solidFill>
                  <a:schemeClr val="accent4"/>
                </a:solidFill>
              </a:endParaRPr>
            </a:p>
          </p:txBody>
        </p:sp>
        <p:sp>
          <p:nvSpPr>
            <p:cNvPr id="382" name="Rectangle 82">
              <a:extLst>
                <a:ext uri="{FF2B5EF4-FFF2-40B4-BE49-F238E27FC236}">
                  <a16:creationId xmlns:a16="http://schemas.microsoft.com/office/drawing/2014/main" id="{22066046-40A7-49AD-BB75-477E22B4B311}"/>
                </a:ext>
              </a:extLst>
            </p:cNvPr>
            <p:cNvSpPr/>
            <p:nvPr/>
          </p:nvSpPr>
          <p:spPr>
            <a:xfrm>
              <a:off x="539552" y="2385376"/>
              <a:ext cx="1656184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Your Business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83" name="Group 83">
            <a:extLst>
              <a:ext uri="{FF2B5EF4-FFF2-40B4-BE49-F238E27FC236}">
                <a16:creationId xmlns:a16="http://schemas.microsoft.com/office/drawing/2014/main" id="{013DDB69-07CC-4DB8-A4FF-F62133612E9B}"/>
              </a:ext>
            </a:extLst>
          </p:cNvPr>
          <p:cNvGrpSpPr/>
          <p:nvPr/>
        </p:nvGrpSpPr>
        <p:grpSpPr>
          <a:xfrm>
            <a:off x="5602401" y="4841555"/>
            <a:ext cx="2017208" cy="970859"/>
            <a:chOff x="539552" y="2060848"/>
            <a:chExt cx="1656184" cy="970859"/>
          </a:xfrm>
        </p:grpSpPr>
        <p:sp>
          <p:nvSpPr>
            <p:cNvPr id="384" name="Rectangle 84">
              <a:extLst>
                <a:ext uri="{FF2B5EF4-FFF2-40B4-BE49-F238E27FC236}">
                  <a16:creationId xmlns:a16="http://schemas.microsoft.com/office/drawing/2014/main" id="{32BE1024-DDF1-4C89-A2F7-3C837FD6898F}"/>
                </a:ext>
              </a:extLst>
            </p:cNvPr>
            <p:cNvSpPr/>
            <p:nvPr/>
          </p:nvSpPr>
          <p:spPr>
            <a:xfrm>
              <a:off x="539552" y="2060848"/>
              <a:ext cx="165618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2"/>
                  </a:solidFill>
                </a:rPr>
                <a:t>2017</a:t>
              </a:r>
              <a:endParaRPr lang="ko-KR" altLang="en-US" sz="2400" b="1" dirty="0">
                <a:solidFill>
                  <a:schemeClr val="accent2"/>
                </a:solidFill>
              </a:endParaRPr>
            </a:p>
          </p:txBody>
        </p:sp>
        <p:sp>
          <p:nvSpPr>
            <p:cNvPr id="385" name="Rectangle 85">
              <a:extLst>
                <a:ext uri="{FF2B5EF4-FFF2-40B4-BE49-F238E27FC236}">
                  <a16:creationId xmlns:a16="http://schemas.microsoft.com/office/drawing/2014/main" id="{B26FD9DE-3F5E-437A-8F4F-F68ECD853394}"/>
                </a:ext>
              </a:extLst>
            </p:cNvPr>
            <p:cNvSpPr/>
            <p:nvPr/>
          </p:nvSpPr>
          <p:spPr>
            <a:xfrm>
              <a:off x="539552" y="2385376"/>
              <a:ext cx="1656184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Your Business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86" name="Group 86">
            <a:extLst>
              <a:ext uri="{FF2B5EF4-FFF2-40B4-BE49-F238E27FC236}">
                <a16:creationId xmlns:a16="http://schemas.microsoft.com/office/drawing/2014/main" id="{FA686E9D-6390-4301-8772-7C58607AE453}"/>
              </a:ext>
            </a:extLst>
          </p:cNvPr>
          <p:cNvGrpSpPr/>
          <p:nvPr/>
        </p:nvGrpSpPr>
        <p:grpSpPr>
          <a:xfrm>
            <a:off x="9111791" y="4841555"/>
            <a:ext cx="2017208" cy="970859"/>
            <a:chOff x="539552" y="2060848"/>
            <a:chExt cx="1656184" cy="970859"/>
          </a:xfrm>
        </p:grpSpPr>
        <p:sp>
          <p:nvSpPr>
            <p:cNvPr id="387" name="Rectangle 87">
              <a:extLst>
                <a:ext uri="{FF2B5EF4-FFF2-40B4-BE49-F238E27FC236}">
                  <a16:creationId xmlns:a16="http://schemas.microsoft.com/office/drawing/2014/main" id="{02D9C809-9A46-4745-B176-CE1C496534B2}"/>
                </a:ext>
              </a:extLst>
            </p:cNvPr>
            <p:cNvSpPr/>
            <p:nvPr/>
          </p:nvSpPr>
          <p:spPr>
            <a:xfrm>
              <a:off x="539552" y="2060848"/>
              <a:ext cx="165618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4"/>
                  </a:solidFill>
                </a:rPr>
                <a:t>2019</a:t>
              </a:r>
              <a:endParaRPr lang="ko-KR" altLang="en-US" sz="2400" b="1" dirty="0">
                <a:solidFill>
                  <a:schemeClr val="accent4"/>
                </a:solidFill>
              </a:endParaRPr>
            </a:p>
          </p:txBody>
        </p:sp>
        <p:sp>
          <p:nvSpPr>
            <p:cNvPr id="388" name="Rectangle 88">
              <a:extLst>
                <a:ext uri="{FF2B5EF4-FFF2-40B4-BE49-F238E27FC236}">
                  <a16:creationId xmlns:a16="http://schemas.microsoft.com/office/drawing/2014/main" id="{96502F93-C7C1-4BC4-AD0E-90842B616C2E}"/>
                </a:ext>
              </a:extLst>
            </p:cNvPr>
            <p:cNvSpPr/>
            <p:nvPr/>
          </p:nvSpPr>
          <p:spPr>
            <a:xfrm>
              <a:off x="539552" y="2385376"/>
              <a:ext cx="1656184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Your Business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11190</TotalTime>
  <Words>44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20</cp:revision>
  <dcterms:created xsi:type="dcterms:W3CDTF">2018-02-18T19:39:47Z</dcterms:created>
  <dcterms:modified xsi:type="dcterms:W3CDTF">2018-05-03T02:09:25Z</dcterms:modified>
</cp:coreProperties>
</file>