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40569312659108"/>
          <c:y val="4.1871376431425314E-2"/>
          <c:w val="0.86150730778131845"/>
          <c:h val="0.835736872857748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circle"/>
            <c:size val="8"/>
            <c:spPr>
              <a:solidFill>
                <a:schemeClr val="accent2"/>
              </a:solidFill>
              <a:ln w="127000">
                <a:noFill/>
              </a:ln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F6-4F49-BFCB-0B7C0971D4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circle"/>
            <c:size val="8"/>
            <c:spPr>
              <a:solidFill>
                <a:schemeClr val="accent1"/>
              </a:solidFill>
              <a:ln w="88900" cap="rnd">
                <a:noFill/>
                <a:headEnd type="none"/>
                <a:tailEnd type="none"/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9F6-4F49-BFCB-0B7C0971D41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9F6-4F49-BFCB-0B7C0971D41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B9F6-4F49-BFCB-0B7C0971D41F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F6-4F49-BFCB-0B7C0971D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87520"/>
        <c:axId val="39389056"/>
      </c:lineChart>
      <c:catAx>
        <c:axId val="3938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39389056"/>
        <c:crosses val="autoZero"/>
        <c:auto val="1"/>
        <c:lblAlgn val="ctr"/>
        <c:lblOffset val="100"/>
        <c:noMultiLvlLbl val="0"/>
      </c:catAx>
      <c:valAx>
        <c:axId val="39389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ko-KR"/>
          </a:p>
        </c:txPr>
        <c:crossAx val="39387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8" name="그룹 457">
            <a:extLst>
              <a:ext uri="{FF2B5EF4-FFF2-40B4-BE49-F238E27FC236}">
                <a16:creationId xmlns:a16="http://schemas.microsoft.com/office/drawing/2014/main" id="{15EABEFE-BC69-4CB6-A90D-88005F6F7A56}"/>
              </a:ext>
            </a:extLst>
          </p:cNvPr>
          <p:cNvGrpSpPr/>
          <p:nvPr/>
        </p:nvGrpSpPr>
        <p:grpSpPr>
          <a:xfrm>
            <a:off x="1346041" y="4960401"/>
            <a:ext cx="3677214" cy="1122027"/>
            <a:chOff x="1346041" y="4916856"/>
            <a:chExt cx="3677214" cy="1122027"/>
          </a:xfrm>
          <a:solidFill>
            <a:schemeClr val="accent2"/>
          </a:solidFill>
        </p:grpSpPr>
        <p:sp>
          <p:nvSpPr>
            <p:cNvPr id="459" name="Round Same Side Corner Rectangle 8">
              <a:extLst>
                <a:ext uri="{FF2B5EF4-FFF2-40B4-BE49-F238E27FC236}">
                  <a16:creationId xmlns:a16="http://schemas.microsoft.com/office/drawing/2014/main" id="{00A415EC-D3E7-4222-9D1F-36AE7CB2F6A2}"/>
                </a:ext>
              </a:extLst>
            </p:cNvPr>
            <p:cNvSpPr/>
            <p:nvPr/>
          </p:nvSpPr>
          <p:spPr>
            <a:xfrm>
              <a:off x="1346041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0" name="Round Same Side Corner Rectangle 8">
              <a:extLst>
                <a:ext uri="{FF2B5EF4-FFF2-40B4-BE49-F238E27FC236}">
                  <a16:creationId xmlns:a16="http://schemas.microsoft.com/office/drawing/2014/main" id="{BCF71B1C-2956-4ED6-99DA-90CBFE6560AE}"/>
                </a:ext>
              </a:extLst>
            </p:cNvPr>
            <p:cNvSpPr/>
            <p:nvPr/>
          </p:nvSpPr>
          <p:spPr>
            <a:xfrm>
              <a:off x="2158840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1" name="Round Same Side Corner Rectangle 8">
              <a:extLst>
                <a:ext uri="{FF2B5EF4-FFF2-40B4-BE49-F238E27FC236}">
                  <a16:creationId xmlns:a16="http://schemas.microsoft.com/office/drawing/2014/main" id="{9C4D80ED-8EE4-489F-8C08-CA202D002286}"/>
                </a:ext>
              </a:extLst>
            </p:cNvPr>
            <p:cNvSpPr/>
            <p:nvPr/>
          </p:nvSpPr>
          <p:spPr>
            <a:xfrm>
              <a:off x="2971639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2" name="Round Same Side Corner Rectangle 8">
              <a:extLst>
                <a:ext uri="{FF2B5EF4-FFF2-40B4-BE49-F238E27FC236}">
                  <a16:creationId xmlns:a16="http://schemas.microsoft.com/office/drawing/2014/main" id="{A88E30A5-7DA3-4266-9B41-BFE576DB6DB8}"/>
                </a:ext>
              </a:extLst>
            </p:cNvPr>
            <p:cNvSpPr/>
            <p:nvPr/>
          </p:nvSpPr>
          <p:spPr>
            <a:xfrm>
              <a:off x="3784438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4" name="Round Same Side Corner Rectangle 8">
              <a:extLst>
                <a:ext uri="{FF2B5EF4-FFF2-40B4-BE49-F238E27FC236}">
                  <a16:creationId xmlns:a16="http://schemas.microsoft.com/office/drawing/2014/main" id="{42C896BD-5A13-487A-A78F-5DE6F4C875A4}"/>
                </a:ext>
              </a:extLst>
            </p:cNvPr>
            <p:cNvSpPr/>
            <p:nvPr/>
          </p:nvSpPr>
          <p:spPr>
            <a:xfrm>
              <a:off x="4597236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65" name="그룹 464">
            <a:extLst>
              <a:ext uri="{FF2B5EF4-FFF2-40B4-BE49-F238E27FC236}">
                <a16:creationId xmlns:a16="http://schemas.microsoft.com/office/drawing/2014/main" id="{E5C1C6FD-68E5-420D-8D4B-10BB72D8D968}"/>
              </a:ext>
            </a:extLst>
          </p:cNvPr>
          <p:cNvGrpSpPr/>
          <p:nvPr/>
        </p:nvGrpSpPr>
        <p:grpSpPr>
          <a:xfrm>
            <a:off x="1296059" y="3723147"/>
            <a:ext cx="3777179" cy="1122027"/>
            <a:chOff x="1296059" y="3679602"/>
            <a:chExt cx="3777179" cy="1122027"/>
          </a:xfrm>
          <a:solidFill>
            <a:schemeClr val="accent1"/>
          </a:solidFill>
        </p:grpSpPr>
        <p:sp>
          <p:nvSpPr>
            <p:cNvPr id="466" name="Round Same Side Corner Rectangle 20">
              <a:extLst>
                <a:ext uri="{FF2B5EF4-FFF2-40B4-BE49-F238E27FC236}">
                  <a16:creationId xmlns:a16="http://schemas.microsoft.com/office/drawing/2014/main" id="{FD03DA49-BA88-4C6E-A40F-1B1EA06E7004}"/>
                </a:ext>
              </a:extLst>
            </p:cNvPr>
            <p:cNvSpPr/>
            <p:nvPr/>
          </p:nvSpPr>
          <p:spPr>
            <a:xfrm rot="10800000">
              <a:off x="1296059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7" name="Round Same Side Corner Rectangle 20">
              <a:extLst>
                <a:ext uri="{FF2B5EF4-FFF2-40B4-BE49-F238E27FC236}">
                  <a16:creationId xmlns:a16="http://schemas.microsoft.com/office/drawing/2014/main" id="{4F0603AB-832B-4D54-8D56-E1BE7F544F06}"/>
                </a:ext>
              </a:extLst>
            </p:cNvPr>
            <p:cNvSpPr/>
            <p:nvPr/>
          </p:nvSpPr>
          <p:spPr>
            <a:xfrm rot="10800000">
              <a:off x="2108858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8" name="Round Same Side Corner Rectangle 20">
              <a:extLst>
                <a:ext uri="{FF2B5EF4-FFF2-40B4-BE49-F238E27FC236}">
                  <a16:creationId xmlns:a16="http://schemas.microsoft.com/office/drawing/2014/main" id="{06A96D10-E9B9-4740-A941-4CE20ED681AE}"/>
                </a:ext>
              </a:extLst>
            </p:cNvPr>
            <p:cNvSpPr/>
            <p:nvPr/>
          </p:nvSpPr>
          <p:spPr>
            <a:xfrm rot="10800000">
              <a:off x="2921657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9" name="Round Same Side Corner Rectangle 20">
              <a:extLst>
                <a:ext uri="{FF2B5EF4-FFF2-40B4-BE49-F238E27FC236}">
                  <a16:creationId xmlns:a16="http://schemas.microsoft.com/office/drawing/2014/main" id="{6D1CD051-5C49-4975-B1C5-8B4E93211571}"/>
                </a:ext>
              </a:extLst>
            </p:cNvPr>
            <p:cNvSpPr/>
            <p:nvPr/>
          </p:nvSpPr>
          <p:spPr>
            <a:xfrm rot="10800000">
              <a:off x="3734456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1" name="Round Same Side Corner Rectangle 20">
              <a:extLst>
                <a:ext uri="{FF2B5EF4-FFF2-40B4-BE49-F238E27FC236}">
                  <a16:creationId xmlns:a16="http://schemas.microsoft.com/office/drawing/2014/main" id="{31AF76A9-127A-4450-AE47-B653E0CE7BD8}"/>
                </a:ext>
              </a:extLst>
            </p:cNvPr>
            <p:cNvSpPr/>
            <p:nvPr/>
          </p:nvSpPr>
          <p:spPr>
            <a:xfrm rot="10800000">
              <a:off x="4547254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472" name="Isosceles Triangle 13">
            <a:extLst>
              <a:ext uri="{FF2B5EF4-FFF2-40B4-BE49-F238E27FC236}">
                <a16:creationId xmlns:a16="http://schemas.microsoft.com/office/drawing/2014/main" id="{D9EDFC9D-D627-4156-AB59-7073CD8B5AAF}"/>
              </a:ext>
            </a:extLst>
          </p:cNvPr>
          <p:cNvSpPr/>
          <p:nvPr/>
        </p:nvSpPr>
        <p:spPr>
          <a:xfrm rot="10800000">
            <a:off x="922715" y="1845452"/>
            <a:ext cx="4493838" cy="1692188"/>
          </a:xfrm>
          <a:custGeom>
            <a:avLst/>
            <a:gdLst/>
            <a:ahLst/>
            <a:cxnLst/>
            <a:rect l="l" t="t" r="r" b="b"/>
            <a:pathLst>
              <a:path w="3482809" h="1692188">
                <a:moveTo>
                  <a:pt x="3482809" y="1692188"/>
                </a:moveTo>
                <a:lnTo>
                  <a:pt x="0" y="1692188"/>
                </a:lnTo>
                <a:lnTo>
                  <a:pt x="0" y="252028"/>
                </a:lnTo>
                <a:lnTo>
                  <a:pt x="1633392" y="252028"/>
                </a:lnTo>
                <a:lnTo>
                  <a:pt x="1741404" y="0"/>
                </a:lnTo>
                <a:lnTo>
                  <a:pt x="1849416" y="252028"/>
                </a:lnTo>
                <a:lnTo>
                  <a:pt x="3482809" y="2520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473" name="Chart 14">
            <a:extLst>
              <a:ext uri="{FF2B5EF4-FFF2-40B4-BE49-F238E27FC236}">
                <a16:creationId xmlns:a16="http://schemas.microsoft.com/office/drawing/2014/main" id="{B83378A2-8EF4-4B22-BFB9-7440A66A1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3998484"/>
              </p:ext>
            </p:extLst>
          </p:nvPr>
        </p:nvGraphicFramePr>
        <p:xfrm>
          <a:off x="5879976" y="1956017"/>
          <a:ext cx="550606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4" name="Rounded Rectangle 15">
            <a:extLst>
              <a:ext uri="{FF2B5EF4-FFF2-40B4-BE49-F238E27FC236}">
                <a16:creationId xmlns:a16="http://schemas.microsoft.com/office/drawing/2014/main" id="{159FCFD9-1332-4D29-98B5-683B5E3EF714}"/>
              </a:ext>
            </a:extLst>
          </p:cNvPr>
          <p:cNvSpPr/>
          <p:nvPr/>
        </p:nvSpPr>
        <p:spPr>
          <a:xfrm>
            <a:off x="6788479" y="5819539"/>
            <a:ext cx="288032" cy="2880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5" name="Rounded Rectangle 16">
            <a:extLst>
              <a:ext uri="{FF2B5EF4-FFF2-40B4-BE49-F238E27FC236}">
                <a16:creationId xmlns:a16="http://schemas.microsoft.com/office/drawing/2014/main" id="{21460D43-ABC5-4306-8F5D-FE2CC7E50B0D}"/>
              </a:ext>
            </a:extLst>
          </p:cNvPr>
          <p:cNvSpPr/>
          <p:nvPr/>
        </p:nvSpPr>
        <p:spPr>
          <a:xfrm>
            <a:off x="9375207" y="5827923"/>
            <a:ext cx="288032" cy="28803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1A8FB087-82B6-480D-979B-AFF4AB977C79}"/>
              </a:ext>
            </a:extLst>
          </p:cNvPr>
          <p:cNvSpPr txBox="1"/>
          <p:nvPr/>
        </p:nvSpPr>
        <p:spPr>
          <a:xfrm>
            <a:off x="7114385" y="5823283"/>
            <a:ext cx="11862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rgbClr val="262626"/>
                </a:solidFill>
              </a:rPr>
              <a:t>CONTENTS</a:t>
            </a:r>
            <a:endParaRPr lang="ko-KR" altLang="en-US" sz="1200" b="1" dirty="0">
              <a:solidFill>
                <a:srgbClr val="262626"/>
              </a:solidFill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793CEEB0-19B6-4FAE-B8ED-04B8669A8342}"/>
              </a:ext>
            </a:extLst>
          </p:cNvPr>
          <p:cNvSpPr txBox="1"/>
          <p:nvPr/>
        </p:nvSpPr>
        <p:spPr>
          <a:xfrm>
            <a:off x="9706673" y="5819540"/>
            <a:ext cx="11862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</a:rPr>
              <a:t>CONTENTS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grpSp>
        <p:nvGrpSpPr>
          <p:cNvPr id="478" name="그룹 477">
            <a:extLst>
              <a:ext uri="{FF2B5EF4-FFF2-40B4-BE49-F238E27FC236}">
                <a16:creationId xmlns:a16="http://schemas.microsoft.com/office/drawing/2014/main" id="{093CE566-66EB-4A0C-ACEA-77581A690B1D}"/>
              </a:ext>
            </a:extLst>
          </p:cNvPr>
          <p:cNvGrpSpPr/>
          <p:nvPr/>
        </p:nvGrpSpPr>
        <p:grpSpPr>
          <a:xfrm>
            <a:off x="1136136" y="1970418"/>
            <a:ext cx="4066996" cy="1162993"/>
            <a:chOff x="962204" y="1926873"/>
            <a:chExt cx="3443321" cy="1162993"/>
          </a:xfrm>
        </p:grpSpPr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E2395BE9-4681-4BAA-A80B-F688042FD07B}"/>
                </a:ext>
              </a:extLst>
            </p:cNvPr>
            <p:cNvSpPr txBox="1"/>
            <p:nvPr/>
          </p:nvSpPr>
          <p:spPr>
            <a:xfrm>
              <a:off x="962204" y="1926873"/>
              <a:ext cx="344329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76E3C42F-7B29-4400-A06D-272FCE36ECA0}"/>
                </a:ext>
              </a:extLst>
            </p:cNvPr>
            <p:cNvSpPr txBox="1"/>
            <p:nvPr/>
          </p:nvSpPr>
          <p:spPr>
            <a:xfrm>
              <a:off x="968189" y="2258869"/>
              <a:ext cx="3437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57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24</cp:revision>
  <dcterms:created xsi:type="dcterms:W3CDTF">2018-02-18T19:39:47Z</dcterms:created>
  <dcterms:modified xsi:type="dcterms:W3CDTF">2018-05-21T03:08:16Z</dcterms:modified>
</cp:coreProperties>
</file>