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Rectangle 1">
            <a:extLst>
              <a:ext uri="{FF2B5EF4-FFF2-40B4-BE49-F238E27FC236}">
                <a16:creationId xmlns:a16="http://schemas.microsoft.com/office/drawing/2014/main" id="{546E7FA1-F800-4C5B-807A-4512A548D337}"/>
              </a:ext>
            </a:extLst>
          </p:cNvPr>
          <p:cNvSpPr/>
          <p:nvPr/>
        </p:nvSpPr>
        <p:spPr>
          <a:xfrm>
            <a:off x="1651750" y="1321213"/>
            <a:ext cx="45719" cy="101887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7" name="Rectangle 53">
            <a:extLst>
              <a:ext uri="{FF2B5EF4-FFF2-40B4-BE49-F238E27FC236}">
                <a16:creationId xmlns:a16="http://schemas.microsoft.com/office/drawing/2014/main" id="{F110C531-58BF-42D5-ADF7-753C1665C6F9}"/>
              </a:ext>
            </a:extLst>
          </p:cNvPr>
          <p:cNvSpPr/>
          <p:nvPr/>
        </p:nvSpPr>
        <p:spPr>
          <a:xfrm>
            <a:off x="3847010" y="1321213"/>
            <a:ext cx="45719" cy="10188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8" name="Rectangle 56">
            <a:extLst>
              <a:ext uri="{FF2B5EF4-FFF2-40B4-BE49-F238E27FC236}">
                <a16:creationId xmlns:a16="http://schemas.microsoft.com/office/drawing/2014/main" id="{EAF65DA5-53D6-4C88-9557-E4F3A5B019EE}"/>
              </a:ext>
            </a:extLst>
          </p:cNvPr>
          <p:cNvSpPr/>
          <p:nvPr/>
        </p:nvSpPr>
        <p:spPr>
          <a:xfrm>
            <a:off x="6042270" y="1321213"/>
            <a:ext cx="45719" cy="10188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9" name="Rectangle 59">
            <a:extLst>
              <a:ext uri="{FF2B5EF4-FFF2-40B4-BE49-F238E27FC236}">
                <a16:creationId xmlns:a16="http://schemas.microsoft.com/office/drawing/2014/main" id="{84EE1394-67FB-42DB-8C0E-C2394DFBD3B0}"/>
              </a:ext>
            </a:extLst>
          </p:cNvPr>
          <p:cNvSpPr/>
          <p:nvPr/>
        </p:nvSpPr>
        <p:spPr>
          <a:xfrm>
            <a:off x="8237530" y="1321213"/>
            <a:ext cx="45719" cy="101887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0" name="Rectangle 62">
            <a:extLst>
              <a:ext uri="{FF2B5EF4-FFF2-40B4-BE49-F238E27FC236}">
                <a16:creationId xmlns:a16="http://schemas.microsoft.com/office/drawing/2014/main" id="{B34F5F22-6679-410C-8C69-1C0F615404BE}"/>
              </a:ext>
            </a:extLst>
          </p:cNvPr>
          <p:cNvSpPr/>
          <p:nvPr/>
        </p:nvSpPr>
        <p:spPr>
          <a:xfrm>
            <a:off x="10432791" y="1321213"/>
            <a:ext cx="45719" cy="101887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81" name="Group 70">
            <a:extLst>
              <a:ext uri="{FF2B5EF4-FFF2-40B4-BE49-F238E27FC236}">
                <a16:creationId xmlns:a16="http://schemas.microsoft.com/office/drawing/2014/main" id="{E39535D6-21CC-458C-869A-FF4A2E1AAAB0}"/>
              </a:ext>
            </a:extLst>
          </p:cNvPr>
          <p:cNvGrpSpPr/>
          <p:nvPr/>
        </p:nvGrpSpPr>
        <p:grpSpPr>
          <a:xfrm>
            <a:off x="910329" y="4183253"/>
            <a:ext cx="1548359" cy="2000547"/>
            <a:chOff x="2590200" y="1766707"/>
            <a:chExt cx="1548359" cy="2000547"/>
          </a:xfrm>
        </p:grpSpPr>
        <p:sp>
          <p:nvSpPr>
            <p:cNvPr id="382" name="TextBox 381">
              <a:extLst>
                <a:ext uri="{FF2B5EF4-FFF2-40B4-BE49-F238E27FC236}">
                  <a16:creationId xmlns:a16="http://schemas.microsoft.com/office/drawing/2014/main" id="{6FB642BA-1E4A-4A68-93FC-A4CF616FC58F}"/>
                </a:ext>
              </a:extLst>
            </p:cNvPr>
            <p:cNvSpPr txBox="1"/>
            <p:nvPr/>
          </p:nvSpPr>
          <p:spPr>
            <a:xfrm>
              <a:off x="2594885" y="2012928"/>
              <a:ext cx="1540172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</a:t>
              </a:r>
            </a:p>
          </p:txBody>
        </p:sp>
        <p:sp>
          <p:nvSpPr>
            <p:cNvPr id="383" name="TextBox 382">
              <a:extLst>
                <a:ext uri="{FF2B5EF4-FFF2-40B4-BE49-F238E27FC236}">
                  <a16:creationId xmlns:a16="http://schemas.microsoft.com/office/drawing/2014/main" id="{D4BE7211-4E51-4536-A852-6A42BF0C642B}"/>
                </a:ext>
              </a:extLst>
            </p:cNvPr>
            <p:cNvSpPr txBox="1"/>
            <p:nvPr/>
          </p:nvSpPr>
          <p:spPr>
            <a:xfrm>
              <a:off x="2590200" y="1766707"/>
              <a:ext cx="1548359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4" name="Group 100">
            <a:extLst>
              <a:ext uri="{FF2B5EF4-FFF2-40B4-BE49-F238E27FC236}">
                <a16:creationId xmlns:a16="http://schemas.microsoft.com/office/drawing/2014/main" id="{A6256C10-890C-4F2E-809D-B898868D065B}"/>
              </a:ext>
            </a:extLst>
          </p:cNvPr>
          <p:cNvGrpSpPr/>
          <p:nvPr/>
        </p:nvGrpSpPr>
        <p:grpSpPr>
          <a:xfrm>
            <a:off x="3115579" y="4183253"/>
            <a:ext cx="1548359" cy="2000547"/>
            <a:chOff x="2590200" y="1766707"/>
            <a:chExt cx="1548359" cy="2000547"/>
          </a:xfrm>
        </p:grpSpPr>
        <p:sp>
          <p:nvSpPr>
            <p:cNvPr id="385" name="TextBox 384">
              <a:extLst>
                <a:ext uri="{FF2B5EF4-FFF2-40B4-BE49-F238E27FC236}">
                  <a16:creationId xmlns:a16="http://schemas.microsoft.com/office/drawing/2014/main" id="{9CC2FBBD-E5CB-4C89-A1E7-D0AC36683DFC}"/>
                </a:ext>
              </a:extLst>
            </p:cNvPr>
            <p:cNvSpPr txBox="1"/>
            <p:nvPr/>
          </p:nvSpPr>
          <p:spPr>
            <a:xfrm>
              <a:off x="2594885" y="2012928"/>
              <a:ext cx="1540172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</a:t>
              </a:r>
            </a:p>
          </p:txBody>
        </p:sp>
        <p:sp>
          <p:nvSpPr>
            <p:cNvPr id="386" name="TextBox 385">
              <a:extLst>
                <a:ext uri="{FF2B5EF4-FFF2-40B4-BE49-F238E27FC236}">
                  <a16:creationId xmlns:a16="http://schemas.microsoft.com/office/drawing/2014/main" id="{9ABD0868-6C66-4DB2-A8B0-E4C18F5F89F8}"/>
                </a:ext>
              </a:extLst>
            </p:cNvPr>
            <p:cNvSpPr txBox="1"/>
            <p:nvPr/>
          </p:nvSpPr>
          <p:spPr>
            <a:xfrm>
              <a:off x="2590200" y="1766707"/>
              <a:ext cx="1548359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7" name="Group 103">
            <a:extLst>
              <a:ext uri="{FF2B5EF4-FFF2-40B4-BE49-F238E27FC236}">
                <a16:creationId xmlns:a16="http://schemas.microsoft.com/office/drawing/2014/main" id="{FA00CB80-3BCD-4457-B4D3-2C1FF80A3AC0}"/>
              </a:ext>
            </a:extLst>
          </p:cNvPr>
          <p:cNvGrpSpPr/>
          <p:nvPr/>
        </p:nvGrpSpPr>
        <p:grpSpPr>
          <a:xfrm>
            <a:off x="5320829" y="4183253"/>
            <a:ext cx="1548359" cy="2000547"/>
            <a:chOff x="2590200" y="1766707"/>
            <a:chExt cx="1548359" cy="2000547"/>
          </a:xfrm>
        </p:grpSpPr>
        <p:sp>
          <p:nvSpPr>
            <p:cNvPr id="388" name="TextBox 387">
              <a:extLst>
                <a:ext uri="{FF2B5EF4-FFF2-40B4-BE49-F238E27FC236}">
                  <a16:creationId xmlns:a16="http://schemas.microsoft.com/office/drawing/2014/main" id="{FFA04408-A1A1-492A-B57E-3FDFBB413569}"/>
                </a:ext>
              </a:extLst>
            </p:cNvPr>
            <p:cNvSpPr txBox="1"/>
            <p:nvPr/>
          </p:nvSpPr>
          <p:spPr>
            <a:xfrm>
              <a:off x="2594885" y="2012928"/>
              <a:ext cx="1540172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</a:t>
              </a:r>
            </a:p>
          </p:txBody>
        </p:sp>
        <p:sp>
          <p:nvSpPr>
            <p:cNvPr id="389" name="TextBox 388">
              <a:extLst>
                <a:ext uri="{FF2B5EF4-FFF2-40B4-BE49-F238E27FC236}">
                  <a16:creationId xmlns:a16="http://schemas.microsoft.com/office/drawing/2014/main" id="{078418EF-9DAC-4407-9E25-92E4C237D568}"/>
                </a:ext>
              </a:extLst>
            </p:cNvPr>
            <p:cNvSpPr txBox="1"/>
            <p:nvPr/>
          </p:nvSpPr>
          <p:spPr>
            <a:xfrm>
              <a:off x="2590200" y="1766707"/>
              <a:ext cx="1548359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90" name="Group 106">
            <a:extLst>
              <a:ext uri="{FF2B5EF4-FFF2-40B4-BE49-F238E27FC236}">
                <a16:creationId xmlns:a16="http://schemas.microsoft.com/office/drawing/2014/main" id="{65466B6E-5721-4B67-887F-3114F0558088}"/>
              </a:ext>
            </a:extLst>
          </p:cNvPr>
          <p:cNvGrpSpPr/>
          <p:nvPr/>
        </p:nvGrpSpPr>
        <p:grpSpPr>
          <a:xfrm>
            <a:off x="7526079" y="4183253"/>
            <a:ext cx="1548359" cy="2000547"/>
            <a:chOff x="2590200" y="1766707"/>
            <a:chExt cx="1548359" cy="2000547"/>
          </a:xfrm>
        </p:grpSpPr>
        <p:sp>
          <p:nvSpPr>
            <p:cNvPr id="391" name="TextBox 390">
              <a:extLst>
                <a:ext uri="{FF2B5EF4-FFF2-40B4-BE49-F238E27FC236}">
                  <a16:creationId xmlns:a16="http://schemas.microsoft.com/office/drawing/2014/main" id="{A2F251D5-1AED-4252-A796-8ED33A1AB370}"/>
                </a:ext>
              </a:extLst>
            </p:cNvPr>
            <p:cNvSpPr txBox="1"/>
            <p:nvPr/>
          </p:nvSpPr>
          <p:spPr>
            <a:xfrm>
              <a:off x="2594885" y="2012928"/>
              <a:ext cx="1540172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</a:t>
              </a:r>
            </a:p>
          </p:txBody>
        </p:sp>
        <p:sp>
          <p:nvSpPr>
            <p:cNvPr id="392" name="TextBox 391">
              <a:extLst>
                <a:ext uri="{FF2B5EF4-FFF2-40B4-BE49-F238E27FC236}">
                  <a16:creationId xmlns:a16="http://schemas.microsoft.com/office/drawing/2014/main" id="{33400AE7-275D-41EB-B903-7751FE8BD7BF}"/>
                </a:ext>
              </a:extLst>
            </p:cNvPr>
            <p:cNvSpPr txBox="1"/>
            <p:nvPr/>
          </p:nvSpPr>
          <p:spPr>
            <a:xfrm>
              <a:off x="2590200" y="1766707"/>
              <a:ext cx="1548359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93" name="Group 109">
            <a:extLst>
              <a:ext uri="{FF2B5EF4-FFF2-40B4-BE49-F238E27FC236}">
                <a16:creationId xmlns:a16="http://schemas.microsoft.com/office/drawing/2014/main" id="{C732638D-EAF5-4C5A-9F30-69579049894F}"/>
              </a:ext>
            </a:extLst>
          </p:cNvPr>
          <p:cNvGrpSpPr/>
          <p:nvPr/>
        </p:nvGrpSpPr>
        <p:grpSpPr>
          <a:xfrm>
            <a:off x="9731330" y="4183253"/>
            <a:ext cx="1548359" cy="2000547"/>
            <a:chOff x="2590200" y="1766707"/>
            <a:chExt cx="1548359" cy="2000547"/>
          </a:xfrm>
        </p:grpSpPr>
        <p:sp>
          <p:nvSpPr>
            <p:cNvPr id="394" name="TextBox 393">
              <a:extLst>
                <a:ext uri="{FF2B5EF4-FFF2-40B4-BE49-F238E27FC236}">
                  <a16:creationId xmlns:a16="http://schemas.microsoft.com/office/drawing/2014/main" id="{251A9333-8862-4240-8B0F-2B730B98D9AE}"/>
                </a:ext>
              </a:extLst>
            </p:cNvPr>
            <p:cNvSpPr txBox="1"/>
            <p:nvPr/>
          </p:nvSpPr>
          <p:spPr>
            <a:xfrm>
              <a:off x="2594885" y="2012928"/>
              <a:ext cx="1540172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</a:t>
              </a:r>
            </a:p>
          </p:txBody>
        </p:sp>
        <p:sp>
          <p:nvSpPr>
            <p:cNvPr id="395" name="TextBox 394">
              <a:extLst>
                <a:ext uri="{FF2B5EF4-FFF2-40B4-BE49-F238E27FC236}">
                  <a16:creationId xmlns:a16="http://schemas.microsoft.com/office/drawing/2014/main" id="{6268DFD0-C4B3-4DE5-B880-710DBAAB28A7}"/>
                </a:ext>
              </a:extLst>
            </p:cNvPr>
            <p:cNvSpPr txBox="1"/>
            <p:nvPr/>
          </p:nvSpPr>
          <p:spPr>
            <a:xfrm>
              <a:off x="2590200" y="1766707"/>
              <a:ext cx="1548359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96" name="자유형: 도형 395">
            <a:extLst>
              <a:ext uri="{FF2B5EF4-FFF2-40B4-BE49-F238E27FC236}">
                <a16:creationId xmlns:a16="http://schemas.microsoft.com/office/drawing/2014/main" id="{AD867E32-BB05-4BB6-9746-B93881633630}"/>
              </a:ext>
            </a:extLst>
          </p:cNvPr>
          <p:cNvSpPr>
            <a:spLocks noChangeAspect="1"/>
          </p:cNvSpPr>
          <p:nvPr/>
        </p:nvSpPr>
        <p:spPr>
          <a:xfrm rot="10800000">
            <a:off x="1222322" y="2340087"/>
            <a:ext cx="904573" cy="1501406"/>
          </a:xfrm>
          <a:custGeom>
            <a:avLst/>
            <a:gdLst>
              <a:gd name="connsiteX0" fmla="*/ 1047232 w 1957642"/>
              <a:gd name="connsiteY0" fmla="*/ 5654 h 3249282"/>
              <a:gd name="connsiteX1" fmla="*/ 1030640 w 1957642"/>
              <a:gd name="connsiteY1" fmla="*/ 5654 h 3249282"/>
              <a:gd name="connsiteX2" fmla="*/ 1048024 w 1957642"/>
              <a:gd name="connsiteY2" fmla="*/ 0 h 3249282"/>
              <a:gd name="connsiteX3" fmla="*/ 1160845 w 1957642"/>
              <a:gd name="connsiteY3" fmla="*/ 2127215 h 3249282"/>
              <a:gd name="connsiteX4" fmla="*/ 1196036 w 1957642"/>
              <a:gd name="connsiteY4" fmla="*/ 2120110 h 3249282"/>
              <a:gd name="connsiteX5" fmla="*/ 1237844 w 1957642"/>
              <a:gd name="connsiteY5" fmla="*/ 2120446 h 3249282"/>
              <a:gd name="connsiteX6" fmla="*/ 1296213 w 1957642"/>
              <a:gd name="connsiteY6" fmla="*/ 2029106 h 3249282"/>
              <a:gd name="connsiteX7" fmla="*/ 1397562 w 1957642"/>
              <a:gd name="connsiteY7" fmla="*/ 1825853 h 3249282"/>
              <a:gd name="connsiteX8" fmla="*/ 1777778 w 1957642"/>
              <a:gd name="connsiteY8" fmla="*/ 1099228 h 3249282"/>
              <a:gd name="connsiteX9" fmla="*/ 980978 w 1957642"/>
              <a:gd name="connsiteY9" fmla="*/ 301427 h 3249282"/>
              <a:gd name="connsiteX10" fmla="*/ 980978 w 1957642"/>
              <a:gd name="connsiteY10" fmla="*/ 301625 h 3249282"/>
              <a:gd name="connsiteX11" fmla="*/ 978823 w 1957642"/>
              <a:gd name="connsiteY11" fmla="*/ 301459 h 3249282"/>
              <a:gd name="connsiteX12" fmla="*/ 976666 w 1957642"/>
              <a:gd name="connsiteY12" fmla="*/ 301625 h 3249282"/>
              <a:gd name="connsiteX13" fmla="*/ 976666 w 1957642"/>
              <a:gd name="connsiteY13" fmla="*/ 301427 h 3249282"/>
              <a:gd name="connsiteX14" fmla="*/ 179865 w 1957642"/>
              <a:gd name="connsiteY14" fmla="*/ 1099228 h 3249282"/>
              <a:gd name="connsiteX15" fmla="*/ 560081 w 1957642"/>
              <a:gd name="connsiteY15" fmla="*/ 1825853 h 3249282"/>
              <a:gd name="connsiteX16" fmla="*/ 661430 w 1957642"/>
              <a:gd name="connsiteY16" fmla="*/ 2029106 h 3249282"/>
              <a:gd name="connsiteX17" fmla="*/ 719799 w 1957642"/>
              <a:gd name="connsiteY17" fmla="*/ 2120446 h 3249282"/>
              <a:gd name="connsiteX18" fmla="*/ 770760 w 1957642"/>
              <a:gd name="connsiteY18" fmla="*/ 2120037 h 3249282"/>
              <a:gd name="connsiteX19" fmla="*/ 806315 w 1957642"/>
              <a:gd name="connsiteY19" fmla="*/ 2127215 h 3249282"/>
              <a:gd name="connsiteX20" fmla="*/ 1319520 w 1957642"/>
              <a:gd name="connsiteY20" fmla="*/ 2263042 h 3249282"/>
              <a:gd name="connsiteX21" fmla="*/ 978823 w 1957642"/>
              <a:gd name="connsiteY21" fmla="*/ 2261822 h 3249282"/>
              <a:gd name="connsiteX22" fmla="*/ 638123 w 1957642"/>
              <a:gd name="connsiteY22" fmla="*/ 2263042 h 3249282"/>
              <a:gd name="connsiteX23" fmla="*/ 513100 w 1957642"/>
              <a:gd name="connsiteY23" fmla="*/ 2169534 h 3249282"/>
              <a:gd name="connsiteX24" fmla="*/ 465828 w 1957642"/>
              <a:gd name="connsiteY24" fmla="*/ 1970355 h 3249282"/>
              <a:gd name="connsiteX25" fmla="*/ 0 w 1957642"/>
              <a:gd name="connsiteY25" fmla="*/ 1080372 h 3249282"/>
              <a:gd name="connsiteX26" fmla="*/ 976988 w 1957642"/>
              <a:gd name="connsiteY26" fmla="*/ 103385 h 3249282"/>
              <a:gd name="connsiteX27" fmla="*/ 978823 w 1957642"/>
              <a:gd name="connsiteY27" fmla="*/ 103526 h 3249282"/>
              <a:gd name="connsiteX28" fmla="*/ 980656 w 1957642"/>
              <a:gd name="connsiteY28" fmla="*/ 103385 h 3249282"/>
              <a:gd name="connsiteX29" fmla="*/ 1957642 w 1957642"/>
              <a:gd name="connsiteY29" fmla="*/ 1080372 h 3249282"/>
              <a:gd name="connsiteX30" fmla="*/ 1491816 w 1957642"/>
              <a:gd name="connsiteY30" fmla="*/ 1970355 h 3249282"/>
              <a:gd name="connsiteX31" fmla="*/ 1444543 w 1957642"/>
              <a:gd name="connsiteY31" fmla="*/ 2169534 h 3249282"/>
              <a:gd name="connsiteX32" fmla="*/ 1319520 w 1957642"/>
              <a:gd name="connsiteY32" fmla="*/ 2263042 h 3249282"/>
              <a:gd name="connsiteX33" fmla="*/ 1407452 w 1957642"/>
              <a:gd name="connsiteY33" fmla="*/ 2485514 h 3249282"/>
              <a:gd name="connsiteX34" fmla="*/ 558453 w 1957642"/>
              <a:gd name="connsiteY34" fmla="*/ 2485514 h 3249282"/>
              <a:gd name="connsiteX35" fmla="*/ 491321 w 1957642"/>
              <a:gd name="connsiteY35" fmla="*/ 2418383 h 3249282"/>
              <a:gd name="connsiteX36" fmla="*/ 491321 w 1957642"/>
              <a:gd name="connsiteY36" fmla="*/ 2388750 h 3249282"/>
              <a:gd name="connsiteX37" fmla="*/ 558453 w 1957642"/>
              <a:gd name="connsiteY37" fmla="*/ 2321619 h 3249282"/>
              <a:gd name="connsiteX38" fmla="*/ 1407452 w 1957642"/>
              <a:gd name="connsiteY38" fmla="*/ 2321619 h 3249282"/>
              <a:gd name="connsiteX39" fmla="*/ 1474583 w 1957642"/>
              <a:gd name="connsiteY39" fmla="*/ 2388750 h 3249282"/>
              <a:gd name="connsiteX40" fmla="*/ 1474583 w 1957642"/>
              <a:gd name="connsiteY40" fmla="*/ 2418383 h 3249282"/>
              <a:gd name="connsiteX41" fmla="*/ 1407452 w 1957642"/>
              <a:gd name="connsiteY41" fmla="*/ 2485514 h 3249282"/>
              <a:gd name="connsiteX42" fmla="*/ 1374676 w 1957642"/>
              <a:gd name="connsiteY42" fmla="*/ 2707334 h 3249282"/>
              <a:gd name="connsiteX43" fmla="*/ 591228 w 1957642"/>
              <a:gd name="connsiteY43" fmla="*/ 2707334 h 3249282"/>
              <a:gd name="connsiteX44" fmla="*/ 524097 w 1957642"/>
              <a:gd name="connsiteY44" fmla="*/ 2640203 h 3249282"/>
              <a:gd name="connsiteX45" fmla="*/ 524097 w 1957642"/>
              <a:gd name="connsiteY45" fmla="*/ 2610570 h 3249282"/>
              <a:gd name="connsiteX46" fmla="*/ 591228 w 1957642"/>
              <a:gd name="connsiteY46" fmla="*/ 2543440 h 3249282"/>
              <a:gd name="connsiteX47" fmla="*/ 1374676 w 1957642"/>
              <a:gd name="connsiteY47" fmla="*/ 2543440 h 3249282"/>
              <a:gd name="connsiteX48" fmla="*/ 1441808 w 1957642"/>
              <a:gd name="connsiteY48" fmla="*/ 2610570 h 3249282"/>
              <a:gd name="connsiteX49" fmla="*/ 1441808 w 1957642"/>
              <a:gd name="connsiteY49" fmla="*/ 2640203 h 3249282"/>
              <a:gd name="connsiteX50" fmla="*/ 1374676 w 1957642"/>
              <a:gd name="connsiteY50" fmla="*/ 2707334 h 3249282"/>
              <a:gd name="connsiteX51" fmla="*/ 1341902 w 1957642"/>
              <a:gd name="connsiteY51" fmla="*/ 2929154 h 3249282"/>
              <a:gd name="connsiteX52" fmla="*/ 624004 w 1957642"/>
              <a:gd name="connsiteY52" fmla="*/ 2929154 h 3249282"/>
              <a:gd name="connsiteX53" fmla="*/ 556873 w 1957642"/>
              <a:gd name="connsiteY53" fmla="*/ 2862023 h 3249282"/>
              <a:gd name="connsiteX54" fmla="*/ 556873 w 1957642"/>
              <a:gd name="connsiteY54" fmla="*/ 2832390 h 3249282"/>
              <a:gd name="connsiteX55" fmla="*/ 624004 w 1957642"/>
              <a:gd name="connsiteY55" fmla="*/ 2765259 h 3249282"/>
              <a:gd name="connsiteX56" fmla="*/ 1341902 w 1957642"/>
              <a:gd name="connsiteY56" fmla="*/ 2765259 h 3249282"/>
              <a:gd name="connsiteX57" fmla="*/ 1409033 w 1957642"/>
              <a:gd name="connsiteY57" fmla="*/ 2832390 h 3249282"/>
              <a:gd name="connsiteX58" fmla="*/ 1409033 w 1957642"/>
              <a:gd name="connsiteY58" fmla="*/ 2862023 h 3249282"/>
              <a:gd name="connsiteX59" fmla="*/ 1341902 w 1957642"/>
              <a:gd name="connsiteY59" fmla="*/ 2929154 h 3249282"/>
              <a:gd name="connsiteX60" fmla="*/ 982953 w 1957642"/>
              <a:gd name="connsiteY60" fmla="*/ 3249282 h 3249282"/>
              <a:gd name="connsiteX61" fmla="*/ 622424 w 1957642"/>
              <a:gd name="connsiteY61" fmla="*/ 3118181 h 3249282"/>
              <a:gd name="connsiteX62" fmla="*/ 622424 w 1957642"/>
              <a:gd name="connsiteY62" fmla="*/ 2987080 h 3249282"/>
              <a:gd name="connsiteX63" fmla="*/ 1343482 w 1957642"/>
              <a:gd name="connsiteY63" fmla="*/ 2987080 h 3249282"/>
              <a:gd name="connsiteX64" fmla="*/ 1343482 w 1957642"/>
              <a:gd name="connsiteY64" fmla="*/ 3118181 h 3249282"/>
              <a:gd name="connsiteX65" fmla="*/ 982953 w 1957642"/>
              <a:gd name="connsiteY65" fmla="*/ 3249282 h 3249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1957642" h="3249282">
                <a:moveTo>
                  <a:pt x="1047232" y="5654"/>
                </a:moveTo>
                <a:lnTo>
                  <a:pt x="1030640" y="5654"/>
                </a:lnTo>
                <a:lnTo>
                  <a:pt x="1048024" y="0"/>
                </a:lnTo>
                <a:close/>
                <a:moveTo>
                  <a:pt x="1160845" y="2127215"/>
                </a:moveTo>
                <a:lnTo>
                  <a:pt x="1196036" y="2120110"/>
                </a:lnTo>
                <a:lnTo>
                  <a:pt x="1237844" y="2120446"/>
                </a:lnTo>
                <a:cubicBezTo>
                  <a:pt x="1308896" y="2116324"/>
                  <a:pt x="1283850" y="2108399"/>
                  <a:pt x="1296213" y="2029106"/>
                </a:cubicBezTo>
                <a:cubicBezTo>
                  <a:pt x="1327247" y="1916021"/>
                  <a:pt x="1321193" y="1914210"/>
                  <a:pt x="1397562" y="1825853"/>
                </a:cubicBezTo>
                <a:cubicBezTo>
                  <a:pt x="1565052" y="1691460"/>
                  <a:pt x="1777778" y="1397289"/>
                  <a:pt x="1777778" y="1099228"/>
                </a:cubicBezTo>
                <a:cubicBezTo>
                  <a:pt x="1777778" y="658937"/>
                  <a:pt x="1421136" y="301944"/>
                  <a:pt x="980978" y="301427"/>
                </a:cubicBezTo>
                <a:lnTo>
                  <a:pt x="980978" y="301625"/>
                </a:lnTo>
                <a:lnTo>
                  <a:pt x="978823" y="301459"/>
                </a:lnTo>
                <a:lnTo>
                  <a:pt x="976666" y="301625"/>
                </a:lnTo>
                <a:lnTo>
                  <a:pt x="976666" y="301427"/>
                </a:lnTo>
                <a:cubicBezTo>
                  <a:pt x="536507" y="301944"/>
                  <a:pt x="179865" y="658937"/>
                  <a:pt x="179865" y="1099228"/>
                </a:cubicBezTo>
                <a:cubicBezTo>
                  <a:pt x="179865" y="1397289"/>
                  <a:pt x="392591" y="1691460"/>
                  <a:pt x="560081" y="1825853"/>
                </a:cubicBezTo>
                <a:cubicBezTo>
                  <a:pt x="636451" y="1914210"/>
                  <a:pt x="630396" y="1916021"/>
                  <a:pt x="661430" y="2029106"/>
                </a:cubicBezTo>
                <a:cubicBezTo>
                  <a:pt x="673794" y="2108399"/>
                  <a:pt x="648747" y="2116324"/>
                  <a:pt x="719799" y="2120446"/>
                </a:cubicBezTo>
                <a:lnTo>
                  <a:pt x="770760" y="2120037"/>
                </a:lnTo>
                <a:lnTo>
                  <a:pt x="806315" y="2127215"/>
                </a:lnTo>
                <a:close/>
                <a:moveTo>
                  <a:pt x="1319520" y="2263042"/>
                </a:moveTo>
                <a:lnTo>
                  <a:pt x="978823" y="2261822"/>
                </a:lnTo>
                <a:lnTo>
                  <a:pt x="638123" y="2263042"/>
                </a:lnTo>
                <a:cubicBezTo>
                  <a:pt x="577778" y="2263042"/>
                  <a:pt x="547241" y="2240386"/>
                  <a:pt x="513100" y="2169534"/>
                </a:cubicBezTo>
                <a:cubicBezTo>
                  <a:pt x="499969" y="2077754"/>
                  <a:pt x="526938" y="2040759"/>
                  <a:pt x="465828" y="1970355"/>
                </a:cubicBezTo>
                <a:cubicBezTo>
                  <a:pt x="260705" y="1805868"/>
                  <a:pt x="0" y="1445504"/>
                  <a:pt x="0" y="1080372"/>
                </a:cubicBezTo>
                <a:cubicBezTo>
                  <a:pt x="0" y="540796"/>
                  <a:pt x="437413" y="103385"/>
                  <a:pt x="976988" y="103385"/>
                </a:cubicBezTo>
                <a:lnTo>
                  <a:pt x="978823" y="103526"/>
                </a:lnTo>
                <a:lnTo>
                  <a:pt x="980656" y="103385"/>
                </a:lnTo>
                <a:cubicBezTo>
                  <a:pt x="1520231" y="103385"/>
                  <a:pt x="1957642" y="540796"/>
                  <a:pt x="1957642" y="1080372"/>
                </a:cubicBezTo>
                <a:cubicBezTo>
                  <a:pt x="1957642" y="1445504"/>
                  <a:pt x="1696938" y="1805868"/>
                  <a:pt x="1491816" y="1970355"/>
                </a:cubicBezTo>
                <a:cubicBezTo>
                  <a:pt x="1430706" y="2040759"/>
                  <a:pt x="1457674" y="2077754"/>
                  <a:pt x="1444543" y="2169534"/>
                </a:cubicBezTo>
                <a:cubicBezTo>
                  <a:pt x="1410403" y="2240386"/>
                  <a:pt x="1379867" y="2263042"/>
                  <a:pt x="1319520" y="2263042"/>
                </a:cubicBezTo>
                <a:close/>
                <a:moveTo>
                  <a:pt x="1407452" y="2485514"/>
                </a:moveTo>
                <a:lnTo>
                  <a:pt x="558453" y="2485514"/>
                </a:lnTo>
                <a:cubicBezTo>
                  <a:pt x="521377" y="2485514"/>
                  <a:pt x="491321" y="2455458"/>
                  <a:pt x="491321" y="2418383"/>
                </a:cubicBezTo>
                <a:lnTo>
                  <a:pt x="491321" y="2388750"/>
                </a:lnTo>
                <a:cubicBezTo>
                  <a:pt x="491321" y="2351675"/>
                  <a:pt x="521377" y="2321619"/>
                  <a:pt x="558453" y="2321619"/>
                </a:cubicBezTo>
                <a:lnTo>
                  <a:pt x="1407452" y="2321619"/>
                </a:lnTo>
                <a:cubicBezTo>
                  <a:pt x="1444528" y="2321619"/>
                  <a:pt x="1474583" y="2351675"/>
                  <a:pt x="1474583" y="2388750"/>
                </a:cubicBezTo>
                <a:lnTo>
                  <a:pt x="1474583" y="2418383"/>
                </a:lnTo>
                <a:cubicBezTo>
                  <a:pt x="1474583" y="2455458"/>
                  <a:pt x="1444528" y="2485514"/>
                  <a:pt x="1407452" y="2485514"/>
                </a:cubicBezTo>
                <a:close/>
                <a:moveTo>
                  <a:pt x="1374676" y="2707334"/>
                </a:moveTo>
                <a:lnTo>
                  <a:pt x="591228" y="2707334"/>
                </a:lnTo>
                <a:cubicBezTo>
                  <a:pt x="554153" y="2707334"/>
                  <a:pt x="524097" y="2677278"/>
                  <a:pt x="524097" y="2640203"/>
                </a:cubicBezTo>
                <a:lnTo>
                  <a:pt x="524097" y="2610570"/>
                </a:lnTo>
                <a:cubicBezTo>
                  <a:pt x="524097" y="2573495"/>
                  <a:pt x="554153" y="2543440"/>
                  <a:pt x="591228" y="2543440"/>
                </a:cubicBezTo>
                <a:lnTo>
                  <a:pt x="1374676" y="2543440"/>
                </a:lnTo>
                <a:cubicBezTo>
                  <a:pt x="1411752" y="2543440"/>
                  <a:pt x="1441808" y="2573495"/>
                  <a:pt x="1441808" y="2610570"/>
                </a:cubicBezTo>
                <a:lnTo>
                  <a:pt x="1441808" y="2640203"/>
                </a:lnTo>
                <a:cubicBezTo>
                  <a:pt x="1441808" y="2677278"/>
                  <a:pt x="1411752" y="2707334"/>
                  <a:pt x="1374676" y="2707334"/>
                </a:cubicBezTo>
                <a:close/>
                <a:moveTo>
                  <a:pt x="1341902" y="2929154"/>
                </a:moveTo>
                <a:lnTo>
                  <a:pt x="624004" y="2929154"/>
                </a:lnTo>
                <a:cubicBezTo>
                  <a:pt x="586929" y="2929154"/>
                  <a:pt x="556873" y="2899098"/>
                  <a:pt x="556873" y="2862023"/>
                </a:cubicBezTo>
                <a:lnTo>
                  <a:pt x="556873" y="2832390"/>
                </a:lnTo>
                <a:cubicBezTo>
                  <a:pt x="556873" y="2795315"/>
                  <a:pt x="586929" y="2765259"/>
                  <a:pt x="624004" y="2765259"/>
                </a:cubicBezTo>
                <a:lnTo>
                  <a:pt x="1341902" y="2765259"/>
                </a:lnTo>
                <a:cubicBezTo>
                  <a:pt x="1378978" y="2765259"/>
                  <a:pt x="1409033" y="2795315"/>
                  <a:pt x="1409033" y="2832390"/>
                </a:cubicBezTo>
                <a:lnTo>
                  <a:pt x="1409033" y="2862023"/>
                </a:lnTo>
                <a:cubicBezTo>
                  <a:pt x="1409033" y="2899098"/>
                  <a:pt x="1378978" y="2929154"/>
                  <a:pt x="1341902" y="2929154"/>
                </a:cubicBezTo>
                <a:close/>
                <a:moveTo>
                  <a:pt x="982953" y="3249282"/>
                </a:moveTo>
                <a:cubicBezTo>
                  <a:pt x="783838" y="3249282"/>
                  <a:pt x="622424" y="3190586"/>
                  <a:pt x="622424" y="3118181"/>
                </a:cubicBezTo>
                <a:lnTo>
                  <a:pt x="622424" y="2987080"/>
                </a:lnTo>
                <a:lnTo>
                  <a:pt x="1343482" y="2987080"/>
                </a:lnTo>
                <a:lnTo>
                  <a:pt x="1343482" y="3118181"/>
                </a:lnTo>
                <a:cubicBezTo>
                  <a:pt x="1343482" y="3190586"/>
                  <a:pt x="1182068" y="3249282"/>
                  <a:pt x="982953" y="3249282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97" name="자유형: 도형 396">
            <a:extLst>
              <a:ext uri="{FF2B5EF4-FFF2-40B4-BE49-F238E27FC236}">
                <a16:creationId xmlns:a16="http://schemas.microsoft.com/office/drawing/2014/main" id="{97342F5E-5C7D-4E48-B547-D0AD4865F495}"/>
              </a:ext>
            </a:extLst>
          </p:cNvPr>
          <p:cNvSpPr>
            <a:spLocks noChangeAspect="1"/>
          </p:cNvSpPr>
          <p:nvPr/>
        </p:nvSpPr>
        <p:spPr>
          <a:xfrm rot="10800000">
            <a:off x="3417582" y="2337570"/>
            <a:ext cx="904573" cy="1501406"/>
          </a:xfrm>
          <a:custGeom>
            <a:avLst/>
            <a:gdLst>
              <a:gd name="connsiteX0" fmla="*/ 1047232 w 1957642"/>
              <a:gd name="connsiteY0" fmla="*/ 5654 h 3249282"/>
              <a:gd name="connsiteX1" fmla="*/ 1030640 w 1957642"/>
              <a:gd name="connsiteY1" fmla="*/ 5654 h 3249282"/>
              <a:gd name="connsiteX2" fmla="*/ 1048024 w 1957642"/>
              <a:gd name="connsiteY2" fmla="*/ 0 h 3249282"/>
              <a:gd name="connsiteX3" fmla="*/ 1160845 w 1957642"/>
              <a:gd name="connsiteY3" fmla="*/ 2127215 h 3249282"/>
              <a:gd name="connsiteX4" fmla="*/ 1196036 w 1957642"/>
              <a:gd name="connsiteY4" fmla="*/ 2120110 h 3249282"/>
              <a:gd name="connsiteX5" fmla="*/ 1237844 w 1957642"/>
              <a:gd name="connsiteY5" fmla="*/ 2120446 h 3249282"/>
              <a:gd name="connsiteX6" fmla="*/ 1296213 w 1957642"/>
              <a:gd name="connsiteY6" fmla="*/ 2029106 h 3249282"/>
              <a:gd name="connsiteX7" fmla="*/ 1397562 w 1957642"/>
              <a:gd name="connsiteY7" fmla="*/ 1825853 h 3249282"/>
              <a:gd name="connsiteX8" fmla="*/ 1777778 w 1957642"/>
              <a:gd name="connsiteY8" fmla="*/ 1099228 h 3249282"/>
              <a:gd name="connsiteX9" fmla="*/ 980978 w 1957642"/>
              <a:gd name="connsiteY9" fmla="*/ 301427 h 3249282"/>
              <a:gd name="connsiteX10" fmla="*/ 980978 w 1957642"/>
              <a:gd name="connsiteY10" fmla="*/ 301625 h 3249282"/>
              <a:gd name="connsiteX11" fmla="*/ 978823 w 1957642"/>
              <a:gd name="connsiteY11" fmla="*/ 301459 h 3249282"/>
              <a:gd name="connsiteX12" fmla="*/ 976666 w 1957642"/>
              <a:gd name="connsiteY12" fmla="*/ 301625 h 3249282"/>
              <a:gd name="connsiteX13" fmla="*/ 976666 w 1957642"/>
              <a:gd name="connsiteY13" fmla="*/ 301427 h 3249282"/>
              <a:gd name="connsiteX14" fmla="*/ 179865 w 1957642"/>
              <a:gd name="connsiteY14" fmla="*/ 1099228 h 3249282"/>
              <a:gd name="connsiteX15" fmla="*/ 560081 w 1957642"/>
              <a:gd name="connsiteY15" fmla="*/ 1825853 h 3249282"/>
              <a:gd name="connsiteX16" fmla="*/ 661430 w 1957642"/>
              <a:gd name="connsiteY16" fmla="*/ 2029106 h 3249282"/>
              <a:gd name="connsiteX17" fmla="*/ 719799 w 1957642"/>
              <a:gd name="connsiteY17" fmla="*/ 2120446 h 3249282"/>
              <a:gd name="connsiteX18" fmla="*/ 770760 w 1957642"/>
              <a:gd name="connsiteY18" fmla="*/ 2120037 h 3249282"/>
              <a:gd name="connsiteX19" fmla="*/ 806315 w 1957642"/>
              <a:gd name="connsiteY19" fmla="*/ 2127215 h 3249282"/>
              <a:gd name="connsiteX20" fmla="*/ 1319520 w 1957642"/>
              <a:gd name="connsiteY20" fmla="*/ 2263042 h 3249282"/>
              <a:gd name="connsiteX21" fmla="*/ 978823 w 1957642"/>
              <a:gd name="connsiteY21" fmla="*/ 2261822 h 3249282"/>
              <a:gd name="connsiteX22" fmla="*/ 638123 w 1957642"/>
              <a:gd name="connsiteY22" fmla="*/ 2263042 h 3249282"/>
              <a:gd name="connsiteX23" fmla="*/ 513100 w 1957642"/>
              <a:gd name="connsiteY23" fmla="*/ 2169534 h 3249282"/>
              <a:gd name="connsiteX24" fmla="*/ 465828 w 1957642"/>
              <a:gd name="connsiteY24" fmla="*/ 1970355 h 3249282"/>
              <a:gd name="connsiteX25" fmla="*/ 0 w 1957642"/>
              <a:gd name="connsiteY25" fmla="*/ 1080372 h 3249282"/>
              <a:gd name="connsiteX26" fmla="*/ 976988 w 1957642"/>
              <a:gd name="connsiteY26" fmla="*/ 103385 h 3249282"/>
              <a:gd name="connsiteX27" fmla="*/ 978823 w 1957642"/>
              <a:gd name="connsiteY27" fmla="*/ 103526 h 3249282"/>
              <a:gd name="connsiteX28" fmla="*/ 980656 w 1957642"/>
              <a:gd name="connsiteY28" fmla="*/ 103385 h 3249282"/>
              <a:gd name="connsiteX29" fmla="*/ 1957642 w 1957642"/>
              <a:gd name="connsiteY29" fmla="*/ 1080372 h 3249282"/>
              <a:gd name="connsiteX30" fmla="*/ 1491816 w 1957642"/>
              <a:gd name="connsiteY30" fmla="*/ 1970355 h 3249282"/>
              <a:gd name="connsiteX31" fmla="*/ 1444543 w 1957642"/>
              <a:gd name="connsiteY31" fmla="*/ 2169534 h 3249282"/>
              <a:gd name="connsiteX32" fmla="*/ 1319520 w 1957642"/>
              <a:gd name="connsiteY32" fmla="*/ 2263042 h 3249282"/>
              <a:gd name="connsiteX33" fmla="*/ 1407452 w 1957642"/>
              <a:gd name="connsiteY33" fmla="*/ 2485514 h 3249282"/>
              <a:gd name="connsiteX34" fmla="*/ 558453 w 1957642"/>
              <a:gd name="connsiteY34" fmla="*/ 2485514 h 3249282"/>
              <a:gd name="connsiteX35" fmla="*/ 491321 w 1957642"/>
              <a:gd name="connsiteY35" fmla="*/ 2418383 h 3249282"/>
              <a:gd name="connsiteX36" fmla="*/ 491321 w 1957642"/>
              <a:gd name="connsiteY36" fmla="*/ 2388750 h 3249282"/>
              <a:gd name="connsiteX37" fmla="*/ 558453 w 1957642"/>
              <a:gd name="connsiteY37" fmla="*/ 2321619 h 3249282"/>
              <a:gd name="connsiteX38" fmla="*/ 1407452 w 1957642"/>
              <a:gd name="connsiteY38" fmla="*/ 2321619 h 3249282"/>
              <a:gd name="connsiteX39" fmla="*/ 1474583 w 1957642"/>
              <a:gd name="connsiteY39" fmla="*/ 2388750 h 3249282"/>
              <a:gd name="connsiteX40" fmla="*/ 1474583 w 1957642"/>
              <a:gd name="connsiteY40" fmla="*/ 2418383 h 3249282"/>
              <a:gd name="connsiteX41" fmla="*/ 1407452 w 1957642"/>
              <a:gd name="connsiteY41" fmla="*/ 2485514 h 3249282"/>
              <a:gd name="connsiteX42" fmla="*/ 1374676 w 1957642"/>
              <a:gd name="connsiteY42" fmla="*/ 2707334 h 3249282"/>
              <a:gd name="connsiteX43" fmla="*/ 591228 w 1957642"/>
              <a:gd name="connsiteY43" fmla="*/ 2707334 h 3249282"/>
              <a:gd name="connsiteX44" fmla="*/ 524097 w 1957642"/>
              <a:gd name="connsiteY44" fmla="*/ 2640203 h 3249282"/>
              <a:gd name="connsiteX45" fmla="*/ 524097 w 1957642"/>
              <a:gd name="connsiteY45" fmla="*/ 2610570 h 3249282"/>
              <a:gd name="connsiteX46" fmla="*/ 591228 w 1957642"/>
              <a:gd name="connsiteY46" fmla="*/ 2543440 h 3249282"/>
              <a:gd name="connsiteX47" fmla="*/ 1374676 w 1957642"/>
              <a:gd name="connsiteY47" fmla="*/ 2543440 h 3249282"/>
              <a:gd name="connsiteX48" fmla="*/ 1441808 w 1957642"/>
              <a:gd name="connsiteY48" fmla="*/ 2610570 h 3249282"/>
              <a:gd name="connsiteX49" fmla="*/ 1441808 w 1957642"/>
              <a:gd name="connsiteY49" fmla="*/ 2640203 h 3249282"/>
              <a:gd name="connsiteX50" fmla="*/ 1374676 w 1957642"/>
              <a:gd name="connsiteY50" fmla="*/ 2707334 h 3249282"/>
              <a:gd name="connsiteX51" fmla="*/ 1341902 w 1957642"/>
              <a:gd name="connsiteY51" fmla="*/ 2929154 h 3249282"/>
              <a:gd name="connsiteX52" fmla="*/ 624004 w 1957642"/>
              <a:gd name="connsiteY52" fmla="*/ 2929154 h 3249282"/>
              <a:gd name="connsiteX53" fmla="*/ 556873 w 1957642"/>
              <a:gd name="connsiteY53" fmla="*/ 2862023 h 3249282"/>
              <a:gd name="connsiteX54" fmla="*/ 556873 w 1957642"/>
              <a:gd name="connsiteY54" fmla="*/ 2832390 h 3249282"/>
              <a:gd name="connsiteX55" fmla="*/ 624004 w 1957642"/>
              <a:gd name="connsiteY55" fmla="*/ 2765259 h 3249282"/>
              <a:gd name="connsiteX56" fmla="*/ 1341902 w 1957642"/>
              <a:gd name="connsiteY56" fmla="*/ 2765259 h 3249282"/>
              <a:gd name="connsiteX57" fmla="*/ 1409033 w 1957642"/>
              <a:gd name="connsiteY57" fmla="*/ 2832390 h 3249282"/>
              <a:gd name="connsiteX58" fmla="*/ 1409033 w 1957642"/>
              <a:gd name="connsiteY58" fmla="*/ 2862023 h 3249282"/>
              <a:gd name="connsiteX59" fmla="*/ 1341902 w 1957642"/>
              <a:gd name="connsiteY59" fmla="*/ 2929154 h 3249282"/>
              <a:gd name="connsiteX60" fmla="*/ 982953 w 1957642"/>
              <a:gd name="connsiteY60" fmla="*/ 3249282 h 3249282"/>
              <a:gd name="connsiteX61" fmla="*/ 622424 w 1957642"/>
              <a:gd name="connsiteY61" fmla="*/ 3118181 h 3249282"/>
              <a:gd name="connsiteX62" fmla="*/ 622424 w 1957642"/>
              <a:gd name="connsiteY62" fmla="*/ 2987080 h 3249282"/>
              <a:gd name="connsiteX63" fmla="*/ 1343482 w 1957642"/>
              <a:gd name="connsiteY63" fmla="*/ 2987080 h 3249282"/>
              <a:gd name="connsiteX64" fmla="*/ 1343482 w 1957642"/>
              <a:gd name="connsiteY64" fmla="*/ 3118181 h 3249282"/>
              <a:gd name="connsiteX65" fmla="*/ 982953 w 1957642"/>
              <a:gd name="connsiteY65" fmla="*/ 3249282 h 3249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1957642" h="3249282">
                <a:moveTo>
                  <a:pt x="1047232" y="5654"/>
                </a:moveTo>
                <a:lnTo>
                  <a:pt x="1030640" y="5654"/>
                </a:lnTo>
                <a:lnTo>
                  <a:pt x="1048024" y="0"/>
                </a:lnTo>
                <a:close/>
                <a:moveTo>
                  <a:pt x="1160845" y="2127215"/>
                </a:moveTo>
                <a:lnTo>
                  <a:pt x="1196036" y="2120110"/>
                </a:lnTo>
                <a:lnTo>
                  <a:pt x="1237844" y="2120446"/>
                </a:lnTo>
                <a:cubicBezTo>
                  <a:pt x="1308896" y="2116324"/>
                  <a:pt x="1283850" y="2108399"/>
                  <a:pt x="1296213" y="2029106"/>
                </a:cubicBezTo>
                <a:cubicBezTo>
                  <a:pt x="1327247" y="1916021"/>
                  <a:pt x="1321193" y="1914210"/>
                  <a:pt x="1397562" y="1825853"/>
                </a:cubicBezTo>
                <a:cubicBezTo>
                  <a:pt x="1565052" y="1691460"/>
                  <a:pt x="1777778" y="1397289"/>
                  <a:pt x="1777778" y="1099228"/>
                </a:cubicBezTo>
                <a:cubicBezTo>
                  <a:pt x="1777778" y="658937"/>
                  <a:pt x="1421136" y="301944"/>
                  <a:pt x="980978" y="301427"/>
                </a:cubicBezTo>
                <a:lnTo>
                  <a:pt x="980978" y="301625"/>
                </a:lnTo>
                <a:lnTo>
                  <a:pt x="978823" y="301459"/>
                </a:lnTo>
                <a:lnTo>
                  <a:pt x="976666" y="301625"/>
                </a:lnTo>
                <a:lnTo>
                  <a:pt x="976666" y="301427"/>
                </a:lnTo>
                <a:cubicBezTo>
                  <a:pt x="536507" y="301944"/>
                  <a:pt x="179865" y="658937"/>
                  <a:pt x="179865" y="1099228"/>
                </a:cubicBezTo>
                <a:cubicBezTo>
                  <a:pt x="179865" y="1397289"/>
                  <a:pt x="392591" y="1691460"/>
                  <a:pt x="560081" y="1825853"/>
                </a:cubicBezTo>
                <a:cubicBezTo>
                  <a:pt x="636451" y="1914210"/>
                  <a:pt x="630396" y="1916021"/>
                  <a:pt x="661430" y="2029106"/>
                </a:cubicBezTo>
                <a:cubicBezTo>
                  <a:pt x="673794" y="2108399"/>
                  <a:pt x="648747" y="2116324"/>
                  <a:pt x="719799" y="2120446"/>
                </a:cubicBezTo>
                <a:lnTo>
                  <a:pt x="770760" y="2120037"/>
                </a:lnTo>
                <a:lnTo>
                  <a:pt x="806315" y="2127215"/>
                </a:lnTo>
                <a:close/>
                <a:moveTo>
                  <a:pt x="1319520" y="2263042"/>
                </a:moveTo>
                <a:lnTo>
                  <a:pt x="978823" y="2261822"/>
                </a:lnTo>
                <a:lnTo>
                  <a:pt x="638123" y="2263042"/>
                </a:lnTo>
                <a:cubicBezTo>
                  <a:pt x="577778" y="2263042"/>
                  <a:pt x="547241" y="2240386"/>
                  <a:pt x="513100" y="2169534"/>
                </a:cubicBezTo>
                <a:cubicBezTo>
                  <a:pt x="499969" y="2077754"/>
                  <a:pt x="526938" y="2040759"/>
                  <a:pt x="465828" y="1970355"/>
                </a:cubicBezTo>
                <a:cubicBezTo>
                  <a:pt x="260705" y="1805868"/>
                  <a:pt x="0" y="1445504"/>
                  <a:pt x="0" y="1080372"/>
                </a:cubicBezTo>
                <a:cubicBezTo>
                  <a:pt x="0" y="540796"/>
                  <a:pt x="437413" y="103385"/>
                  <a:pt x="976988" y="103385"/>
                </a:cubicBezTo>
                <a:lnTo>
                  <a:pt x="978823" y="103526"/>
                </a:lnTo>
                <a:lnTo>
                  <a:pt x="980656" y="103385"/>
                </a:lnTo>
                <a:cubicBezTo>
                  <a:pt x="1520231" y="103385"/>
                  <a:pt x="1957642" y="540796"/>
                  <a:pt x="1957642" y="1080372"/>
                </a:cubicBezTo>
                <a:cubicBezTo>
                  <a:pt x="1957642" y="1445504"/>
                  <a:pt x="1696938" y="1805868"/>
                  <a:pt x="1491816" y="1970355"/>
                </a:cubicBezTo>
                <a:cubicBezTo>
                  <a:pt x="1430706" y="2040759"/>
                  <a:pt x="1457674" y="2077754"/>
                  <a:pt x="1444543" y="2169534"/>
                </a:cubicBezTo>
                <a:cubicBezTo>
                  <a:pt x="1410403" y="2240386"/>
                  <a:pt x="1379867" y="2263042"/>
                  <a:pt x="1319520" y="2263042"/>
                </a:cubicBezTo>
                <a:close/>
                <a:moveTo>
                  <a:pt x="1407452" y="2485514"/>
                </a:moveTo>
                <a:lnTo>
                  <a:pt x="558453" y="2485514"/>
                </a:lnTo>
                <a:cubicBezTo>
                  <a:pt x="521377" y="2485514"/>
                  <a:pt x="491321" y="2455458"/>
                  <a:pt x="491321" y="2418383"/>
                </a:cubicBezTo>
                <a:lnTo>
                  <a:pt x="491321" y="2388750"/>
                </a:lnTo>
                <a:cubicBezTo>
                  <a:pt x="491321" y="2351675"/>
                  <a:pt x="521377" y="2321619"/>
                  <a:pt x="558453" y="2321619"/>
                </a:cubicBezTo>
                <a:lnTo>
                  <a:pt x="1407452" y="2321619"/>
                </a:lnTo>
                <a:cubicBezTo>
                  <a:pt x="1444528" y="2321619"/>
                  <a:pt x="1474583" y="2351675"/>
                  <a:pt x="1474583" y="2388750"/>
                </a:cubicBezTo>
                <a:lnTo>
                  <a:pt x="1474583" y="2418383"/>
                </a:lnTo>
                <a:cubicBezTo>
                  <a:pt x="1474583" y="2455458"/>
                  <a:pt x="1444528" y="2485514"/>
                  <a:pt x="1407452" y="2485514"/>
                </a:cubicBezTo>
                <a:close/>
                <a:moveTo>
                  <a:pt x="1374676" y="2707334"/>
                </a:moveTo>
                <a:lnTo>
                  <a:pt x="591228" y="2707334"/>
                </a:lnTo>
                <a:cubicBezTo>
                  <a:pt x="554153" y="2707334"/>
                  <a:pt x="524097" y="2677278"/>
                  <a:pt x="524097" y="2640203"/>
                </a:cubicBezTo>
                <a:lnTo>
                  <a:pt x="524097" y="2610570"/>
                </a:lnTo>
                <a:cubicBezTo>
                  <a:pt x="524097" y="2573495"/>
                  <a:pt x="554153" y="2543440"/>
                  <a:pt x="591228" y="2543440"/>
                </a:cubicBezTo>
                <a:lnTo>
                  <a:pt x="1374676" y="2543440"/>
                </a:lnTo>
                <a:cubicBezTo>
                  <a:pt x="1411752" y="2543440"/>
                  <a:pt x="1441808" y="2573495"/>
                  <a:pt x="1441808" y="2610570"/>
                </a:cubicBezTo>
                <a:lnTo>
                  <a:pt x="1441808" y="2640203"/>
                </a:lnTo>
                <a:cubicBezTo>
                  <a:pt x="1441808" y="2677278"/>
                  <a:pt x="1411752" y="2707334"/>
                  <a:pt x="1374676" y="2707334"/>
                </a:cubicBezTo>
                <a:close/>
                <a:moveTo>
                  <a:pt x="1341902" y="2929154"/>
                </a:moveTo>
                <a:lnTo>
                  <a:pt x="624004" y="2929154"/>
                </a:lnTo>
                <a:cubicBezTo>
                  <a:pt x="586929" y="2929154"/>
                  <a:pt x="556873" y="2899098"/>
                  <a:pt x="556873" y="2862023"/>
                </a:cubicBezTo>
                <a:lnTo>
                  <a:pt x="556873" y="2832390"/>
                </a:lnTo>
                <a:cubicBezTo>
                  <a:pt x="556873" y="2795315"/>
                  <a:pt x="586929" y="2765259"/>
                  <a:pt x="624004" y="2765259"/>
                </a:cubicBezTo>
                <a:lnTo>
                  <a:pt x="1341902" y="2765259"/>
                </a:lnTo>
                <a:cubicBezTo>
                  <a:pt x="1378978" y="2765259"/>
                  <a:pt x="1409033" y="2795315"/>
                  <a:pt x="1409033" y="2832390"/>
                </a:cubicBezTo>
                <a:lnTo>
                  <a:pt x="1409033" y="2862023"/>
                </a:lnTo>
                <a:cubicBezTo>
                  <a:pt x="1409033" y="2899098"/>
                  <a:pt x="1378978" y="2929154"/>
                  <a:pt x="1341902" y="2929154"/>
                </a:cubicBezTo>
                <a:close/>
                <a:moveTo>
                  <a:pt x="982953" y="3249282"/>
                </a:moveTo>
                <a:cubicBezTo>
                  <a:pt x="783838" y="3249282"/>
                  <a:pt x="622424" y="3190586"/>
                  <a:pt x="622424" y="3118181"/>
                </a:cubicBezTo>
                <a:lnTo>
                  <a:pt x="622424" y="2987080"/>
                </a:lnTo>
                <a:lnTo>
                  <a:pt x="1343482" y="2987080"/>
                </a:lnTo>
                <a:lnTo>
                  <a:pt x="1343482" y="3118181"/>
                </a:lnTo>
                <a:cubicBezTo>
                  <a:pt x="1343482" y="3190586"/>
                  <a:pt x="1182068" y="3249282"/>
                  <a:pt x="982953" y="324928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98" name="자유형: 도형 397">
            <a:extLst>
              <a:ext uri="{FF2B5EF4-FFF2-40B4-BE49-F238E27FC236}">
                <a16:creationId xmlns:a16="http://schemas.microsoft.com/office/drawing/2014/main" id="{9853E9ED-EEC8-4CD0-BD21-E2645D4C4B97}"/>
              </a:ext>
            </a:extLst>
          </p:cNvPr>
          <p:cNvSpPr>
            <a:spLocks noChangeAspect="1"/>
          </p:cNvSpPr>
          <p:nvPr/>
        </p:nvSpPr>
        <p:spPr>
          <a:xfrm rot="10800000">
            <a:off x="5612842" y="2335053"/>
            <a:ext cx="904573" cy="1501406"/>
          </a:xfrm>
          <a:custGeom>
            <a:avLst/>
            <a:gdLst>
              <a:gd name="connsiteX0" fmla="*/ 1047232 w 1957642"/>
              <a:gd name="connsiteY0" fmla="*/ 5654 h 3249282"/>
              <a:gd name="connsiteX1" fmla="*/ 1030640 w 1957642"/>
              <a:gd name="connsiteY1" fmla="*/ 5654 h 3249282"/>
              <a:gd name="connsiteX2" fmla="*/ 1048024 w 1957642"/>
              <a:gd name="connsiteY2" fmla="*/ 0 h 3249282"/>
              <a:gd name="connsiteX3" fmla="*/ 1160845 w 1957642"/>
              <a:gd name="connsiteY3" fmla="*/ 2127215 h 3249282"/>
              <a:gd name="connsiteX4" fmla="*/ 1196036 w 1957642"/>
              <a:gd name="connsiteY4" fmla="*/ 2120110 h 3249282"/>
              <a:gd name="connsiteX5" fmla="*/ 1237844 w 1957642"/>
              <a:gd name="connsiteY5" fmla="*/ 2120446 h 3249282"/>
              <a:gd name="connsiteX6" fmla="*/ 1296213 w 1957642"/>
              <a:gd name="connsiteY6" fmla="*/ 2029106 h 3249282"/>
              <a:gd name="connsiteX7" fmla="*/ 1397562 w 1957642"/>
              <a:gd name="connsiteY7" fmla="*/ 1825853 h 3249282"/>
              <a:gd name="connsiteX8" fmla="*/ 1777778 w 1957642"/>
              <a:gd name="connsiteY8" fmla="*/ 1099228 h 3249282"/>
              <a:gd name="connsiteX9" fmla="*/ 980978 w 1957642"/>
              <a:gd name="connsiteY9" fmla="*/ 301427 h 3249282"/>
              <a:gd name="connsiteX10" fmla="*/ 980978 w 1957642"/>
              <a:gd name="connsiteY10" fmla="*/ 301625 h 3249282"/>
              <a:gd name="connsiteX11" fmla="*/ 978823 w 1957642"/>
              <a:gd name="connsiteY11" fmla="*/ 301459 h 3249282"/>
              <a:gd name="connsiteX12" fmla="*/ 976666 w 1957642"/>
              <a:gd name="connsiteY12" fmla="*/ 301625 h 3249282"/>
              <a:gd name="connsiteX13" fmla="*/ 976666 w 1957642"/>
              <a:gd name="connsiteY13" fmla="*/ 301427 h 3249282"/>
              <a:gd name="connsiteX14" fmla="*/ 179865 w 1957642"/>
              <a:gd name="connsiteY14" fmla="*/ 1099228 h 3249282"/>
              <a:gd name="connsiteX15" fmla="*/ 560081 w 1957642"/>
              <a:gd name="connsiteY15" fmla="*/ 1825853 h 3249282"/>
              <a:gd name="connsiteX16" fmla="*/ 661430 w 1957642"/>
              <a:gd name="connsiteY16" fmla="*/ 2029106 h 3249282"/>
              <a:gd name="connsiteX17" fmla="*/ 719799 w 1957642"/>
              <a:gd name="connsiteY17" fmla="*/ 2120446 h 3249282"/>
              <a:gd name="connsiteX18" fmla="*/ 770760 w 1957642"/>
              <a:gd name="connsiteY18" fmla="*/ 2120037 h 3249282"/>
              <a:gd name="connsiteX19" fmla="*/ 806315 w 1957642"/>
              <a:gd name="connsiteY19" fmla="*/ 2127215 h 3249282"/>
              <a:gd name="connsiteX20" fmla="*/ 1319520 w 1957642"/>
              <a:gd name="connsiteY20" fmla="*/ 2263042 h 3249282"/>
              <a:gd name="connsiteX21" fmla="*/ 978823 w 1957642"/>
              <a:gd name="connsiteY21" fmla="*/ 2261822 h 3249282"/>
              <a:gd name="connsiteX22" fmla="*/ 638123 w 1957642"/>
              <a:gd name="connsiteY22" fmla="*/ 2263042 h 3249282"/>
              <a:gd name="connsiteX23" fmla="*/ 513100 w 1957642"/>
              <a:gd name="connsiteY23" fmla="*/ 2169534 h 3249282"/>
              <a:gd name="connsiteX24" fmla="*/ 465828 w 1957642"/>
              <a:gd name="connsiteY24" fmla="*/ 1970355 h 3249282"/>
              <a:gd name="connsiteX25" fmla="*/ 0 w 1957642"/>
              <a:gd name="connsiteY25" fmla="*/ 1080372 h 3249282"/>
              <a:gd name="connsiteX26" fmla="*/ 976988 w 1957642"/>
              <a:gd name="connsiteY26" fmla="*/ 103385 h 3249282"/>
              <a:gd name="connsiteX27" fmla="*/ 978823 w 1957642"/>
              <a:gd name="connsiteY27" fmla="*/ 103526 h 3249282"/>
              <a:gd name="connsiteX28" fmla="*/ 980656 w 1957642"/>
              <a:gd name="connsiteY28" fmla="*/ 103385 h 3249282"/>
              <a:gd name="connsiteX29" fmla="*/ 1957642 w 1957642"/>
              <a:gd name="connsiteY29" fmla="*/ 1080372 h 3249282"/>
              <a:gd name="connsiteX30" fmla="*/ 1491816 w 1957642"/>
              <a:gd name="connsiteY30" fmla="*/ 1970355 h 3249282"/>
              <a:gd name="connsiteX31" fmla="*/ 1444543 w 1957642"/>
              <a:gd name="connsiteY31" fmla="*/ 2169534 h 3249282"/>
              <a:gd name="connsiteX32" fmla="*/ 1319520 w 1957642"/>
              <a:gd name="connsiteY32" fmla="*/ 2263042 h 3249282"/>
              <a:gd name="connsiteX33" fmla="*/ 1407452 w 1957642"/>
              <a:gd name="connsiteY33" fmla="*/ 2485514 h 3249282"/>
              <a:gd name="connsiteX34" fmla="*/ 558453 w 1957642"/>
              <a:gd name="connsiteY34" fmla="*/ 2485514 h 3249282"/>
              <a:gd name="connsiteX35" fmla="*/ 491321 w 1957642"/>
              <a:gd name="connsiteY35" fmla="*/ 2418383 h 3249282"/>
              <a:gd name="connsiteX36" fmla="*/ 491321 w 1957642"/>
              <a:gd name="connsiteY36" fmla="*/ 2388750 h 3249282"/>
              <a:gd name="connsiteX37" fmla="*/ 558453 w 1957642"/>
              <a:gd name="connsiteY37" fmla="*/ 2321619 h 3249282"/>
              <a:gd name="connsiteX38" fmla="*/ 1407452 w 1957642"/>
              <a:gd name="connsiteY38" fmla="*/ 2321619 h 3249282"/>
              <a:gd name="connsiteX39" fmla="*/ 1474583 w 1957642"/>
              <a:gd name="connsiteY39" fmla="*/ 2388750 h 3249282"/>
              <a:gd name="connsiteX40" fmla="*/ 1474583 w 1957642"/>
              <a:gd name="connsiteY40" fmla="*/ 2418383 h 3249282"/>
              <a:gd name="connsiteX41" fmla="*/ 1407452 w 1957642"/>
              <a:gd name="connsiteY41" fmla="*/ 2485514 h 3249282"/>
              <a:gd name="connsiteX42" fmla="*/ 1374676 w 1957642"/>
              <a:gd name="connsiteY42" fmla="*/ 2707334 h 3249282"/>
              <a:gd name="connsiteX43" fmla="*/ 591228 w 1957642"/>
              <a:gd name="connsiteY43" fmla="*/ 2707334 h 3249282"/>
              <a:gd name="connsiteX44" fmla="*/ 524097 w 1957642"/>
              <a:gd name="connsiteY44" fmla="*/ 2640203 h 3249282"/>
              <a:gd name="connsiteX45" fmla="*/ 524097 w 1957642"/>
              <a:gd name="connsiteY45" fmla="*/ 2610570 h 3249282"/>
              <a:gd name="connsiteX46" fmla="*/ 591228 w 1957642"/>
              <a:gd name="connsiteY46" fmla="*/ 2543440 h 3249282"/>
              <a:gd name="connsiteX47" fmla="*/ 1374676 w 1957642"/>
              <a:gd name="connsiteY47" fmla="*/ 2543440 h 3249282"/>
              <a:gd name="connsiteX48" fmla="*/ 1441808 w 1957642"/>
              <a:gd name="connsiteY48" fmla="*/ 2610570 h 3249282"/>
              <a:gd name="connsiteX49" fmla="*/ 1441808 w 1957642"/>
              <a:gd name="connsiteY49" fmla="*/ 2640203 h 3249282"/>
              <a:gd name="connsiteX50" fmla="*/ 1374676 w 1957642"/>
              <a:gd name="connsiteY50" fmla="*/ 2707334 h 3249282"/>
              <a:gd name="connsiteX51" fmla="*/ 1341902 w 1957642"/>
              <a:gd name="connsiteY51" fmla="*/ 2929154 h 3249282"/>
              <a:gd name="connsiteX52" fmla="*/ 624004 w 1957642"/>
              <a:gd name="connsiteY52" fmla="*/ 2929154 h 3249282"/>
              <a:gd name="connsiteX53" fmla="*/ 556873 w 1957642"/>
              <a:gd name="connsiteY53" fmla="*/ 2862023 h 3249282"/>
              <a:gd name="connsiteX54" fmla="*/ 556873 w 1957642"/>
              <a:gd name="connsiteY54" fmla="*/ 2832390 h 3249282"/>
              <a:gd name="connsiteX55" fmla="*/ 624004 w 1957642"/>
              <a:gd name="connsiteY55" fmla="*/ 2765259 h 3249282"/>
              <a:gd name="connsiteX56" fmla="*/ 1341902 w 1957642"/>
              <a:gd name="connsiteY56" fmla="*/ 2765259 h 3249282"/>
              <a:gd name="connsiteX57" fmla="*/ 1409033 w 1957642"/>
              <a:gd name="connsiteY57" fmla="*/ 2832390 h 3249282"/>
              <a:gd name="connsiteX58" fmla="*/ 1409033 w 1957642"/>
              <a:gd name="connsiteY58" fmla="*/ 2862023 h 3249282"/>
              <a:gd name="connsiteX59" fmla="*/ 1341902 w 1957642"/>
              <a:gd name="connsiteY59" fmla="*/ 2929154 h 3249282"/>
              <a:gd name="connsiteX60" fmla="*/ 982953 w 1957642"/>
              <a:gd name="connsiteY60" fmla="*/ 3249282 h 3249282"/>
              <a:gd name="connsiteX61" fmla="*/ 622424 w 1957642"/>
              <a:gd name="connsiteY61" fmla="*/ 3118181 h 3249282"/>
              <a:gd name="connsiteX62" fmla="*/ 622424 w 1957642"/>
              <a:gd name="connsiteY62" fmla="*/ 2987080 h 3249282"/>
              <a:gd name="connsiteX63" fmla="*/ 1343482 w 1957642"/>
              <a:gd name="connsiteY63" fmla="*/ 2987080 h 3249282"/>
              <a:gd name="connsiteX64" fmla="*/ 1343482 w 1957642"/>
              <a:gd name="connsiteY64" fmla="*/ 3118181 h 3249282"/>
              <a:gd name="connsiteX65" fmla="*/ 982953 w 1957642"/>
              <a:gd name="connsiteY65" fmla="*/ 3249282 h 3249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1957642" h="3249282">
                <a:moveTo>
                  <a:pt x="1047232" y="5654"/>
                </a:moveTo>
                <a:lnTo>
                  <a:pt x="1030640" y="5654"/>
                </a:lnTo>
                <a:lnTo>
                  <a:pt x="1048024" y="0"/>
                </a:lnTo>
                <a:close/>
                <a:moveTo>
                  <a:pt x="1160845" y="2127215"/>
                </a:moveTo>
                <a:lnTo>
                  <a:pt x="1196036" y="2120110"/>
                </a:lnTo>
                <a:lnTo>
                  <a:pt x="1237844" y="2120446"/>
                </a:lnTo>
                <a:cubicBezTo>
                  <a:pt x="1308896" y="2116324"/>
                  <a:pt x="1283850" y="2108399"/>
                  <a:pt x="1296213" y="2029106"/>
                </a:cubicBezTo>
                <a:cubicBezTo>
                  <a:pt x="1327247" y="1916021"/>
                  <a:pt x="1321193" y="1914210"/>
                  <a:pt x="1397562" y="1825853"/>
                </a:cubicBezTo>
                <a:cubicBezTo>
                  <a:pt x="1565052" y="1691460"/>
                  <a:pt x="1777778" y="1397289"/>
                  <a:pt x="1777778" y="1099228"/>
                </a:cubicBezTo>
                <a:cubicBezTo>
                  <a:pt x="1777778" y="658937"/>
                  <a:pt x="1421136" y="301944"/>
                  <a:pt x="980978" y="301427"/>
                </a:cubicBezTo>
                <a:lnTo>
                  <a:pt x="980978" y="301625"/>
                </a:lnTo>
                <a:lnTo>
                  <a:pt x="978823" y="301459"/>
                </a:lnTo>
                <a:lnTo>
                  <a:pt x="976666" y="301625"/>
                </a:lnTo>
                <a:lnTo>
                  <a:pt x="976666" y="301427"/>
                </a:lnTo>
                <a:cubicBezTo>
                  <a:pt x="536507" y="301944"/>
                  <a:pt x="179865" y="658937"/>
                  <a:pt x="179865" y="1099228"/>
                </a:cubicBezTo>
                <a:cubicBezTo>
                  <a:pt x="179865" y="1397289"/>
                  <a:pt x="392591" y="1691460"/>
                  <a:pt x="560081" y="1825853"/>
                </a:cubicBezTo>
                <a:cubicBezTo>
                  <a:pt x="636451" y="1914210"/>
                  <a:pt x="630396" y="1916021"/>
                  <a:pt x="661430" y="2029106"/>
                </a:cubicBezTo>
                <a:cubicBezTo>
                  <a:pt x="673794" y="2108399"/>
                  <a:pt x="648747" y="2116324"/>
                  <a:pt x="719799" y="2120446"/>
                </a:cubicBezTo>
                <a:lnTo>
                  <a:pt x="770760" y="2120037"/>
                </a:lnTo>
                <a:lnTo>
                  <a:pt x="806315" y="2127215"/>
                </a:lnTo>
                <a:close/>
                <a:moveTo>
                  <a:pt x="1319520" y="2263042"/>
                </a:moveTo>
                <a:lnTo>
                  <a:pt x="978823" y="2261822"/>
                </a:lnTo>
                <a:lnTo>
                  <a:pt x="638123" y="2263042"/>
                </a:lnTo>
                <a:cubicBezTo>
                  <a:pt x="577778" y="2263042"/>
                  <a:pt x="547241" y="2240386"/>
                  <a:pt x="513100" y="2169534"/>
                </a:cubicBezTo>
                <a:cubicBezTo>
                  <a:pt x="499969" y="2077754"/>
                  <a:pt x="526938" y="2040759"/>
                  <a:pt x="465828" y="1970355"/>
                </a:cubicBezTo>
                <a:cubicBezTo>
                  <a:pt x="260705" y="1805868"/>
                  <a:pt x="0" y="1445504"/>
                  <a:pt x="0" y="1080372"/>
                </a:cubicBezTo>
                <a:cubicBezTo>
                  <a:pt x="0" y="540796"/>
                  <a:pt x="437413" y="103385"/>
                  <a:pt x="976988" y="103385"/>
                </a:cubicBezTo>
                <a:lnTo>
                  <a:pt x="978823" y="103526"/>
                </a:lnTo>
                <a:lnTo>
                  <a:pt x="980656" y="103385"/>
                </a:lnTo>
                <a:cubicBezTo>
                  <a:pt x="1520231" y="103385"/>
                  <a:pt x="1957642" y="540796"/>
                  <a:pt x="1957642" y="1080372"/>
                </a:cubicBezTo>
                <a:cubicBezTo>
                  <a:pt x="1957642" y="1445504"/>
                  <a:pt x="1696938" y="1805868"/>
                  <a:pt x="1491816" y="1970355"/>
                </a:cubicBezTo>
                <a:cubicBezTo>
                  <a:pt x="1430706" y="2040759"/>
                  <a:pt x="1457674" y="2077754"/>
                  <a:pt x="1444543" y="2169534"/>
                </a:cubicBezTo>
                <a:cubicBezTo>
                  <a:pt x="1410403" y="2240386"/>
                  <a:pt x="1379867" y="2263042"/>
                  <a:pt x="1319520" y="2263042"/>
                </a:cubicBezTo>
                <a:close/>
                <a:moveTo>
                  <a:pt x="1407452" y="2485514"/>
                </a:moveTo>
                <a:lnTo>
                  <a:pt x="558453" y="2485514"/>
                </a:lnTo>
                <a:cubicBezTo>
                  <a:pt x="521377" y="2485514"/>
                  <a:pt x="491321" y="2455458"/>
                  <a:pt x="491321" y="2418383"/>
                </a:cubicBezTo>
                <a:lnTo>
                  <a:pt x="491321" y="2388750"/>
                </a:lnTo>
                <a:cubicBezTo>
                  <a:pt x="491321" y="2351675"/>
                  <a:pt x="521377" y="2321619"/>
                  <a:pt x="558453" y="2321619"/>
                </a:cubicBezTo>
                <a:lnTo>
                  <a:pt x="1407452" y="2321619"/>
                </a:lnTo>
                <a:cubicBezTo>
                  <a:pt x="1444528" y="2321619"/>
                  <a:pt x="1474583" y="2351675"/>
                  <a:pt x="1474583" y="2388750"/>
                </a:cubicBezTo>
                <a:lnTo>
                  <a:pt x="1474583" y="2418383"/>
                </a:lnTo>
                <a:cubicBezTo>
                  <a:pt x="1474583" y="2455458"/>
                  <a:pt x="1444528" y="2485514"/>
                  <a:pt x="1407452" y="2485514"/>
                </a:cubicBezTo>
                <a:close/>
                <a:moveTo>
                  <a:pt x="1374676" y="2707334"/>
                </a:moveTo>
                <a:lnTo>
                  <a:pt x="591228" y="2707334"/>
                </a:lnTo>
                <a:cubicBezTo>
                  <a:pt x="554153" y="2707334"/>
                  <a:pt x="524097" y="2677278"/>
                  <a:pt x="524097" y="2640203"/>
                </a:cubicBezTo>
                <a:lnTo>
                  <a:pt x="524097" y="2610570"/>
                </a:lnTo>
                <a:cubicBezTo>
                  <a:pt x="524097" y="2573495"/>
                  <a:pt x="554153" y="2543440"/>
                  <a:pt x="591228" y="2543440"/>
                </a:cubicBezTo>
                <a:lnTo>
                  <a:pt x="1374676" y="2543440"/>
                </a:lnTo>
                <a:cubicBezTo>
                  <a:pt x="1411752" y="2543440"/>
                  <a:pt x="1441808" y="2573495"/>
                  <a:pt x="1441808" y="2610570"/>
                </a:cubicBezTo>
                <a:lnTo>
                  <a:pt x="1441808" y="2640203"/>
                </a:lnTo>
                <a:cubicBezTo>
                  <a:pt x="1441808" y="2677278"/>
                  <a:pt x="1411752" y="2707334"/>
                  <a:pt x="1374676" y="2707334"/>
                </a:cubicBezTo>
                <a:close/>
                <a:moveTo>
                  <a:pt x="1341902" y="2929154"/>
                </a:moveTo>
                <a:lnTo>
                  <a:pt x="624004" y="2929154"/>
                </a:lnTo>
                <a:cubicBezTo>
                  <a:pt x="586929" y="2929154"/>
                  <a:pt x="556873" y="2899098"/>
                  <a:pt x="556873" y="2862023"/>
                </a:cubicBezTo>
                <a:lnTo>
                  <a:pt x="556873" y="2832390"/>
                </a:lnTo>
                <a:cubicBezTo>
                  <a:pt x="556873" y="2795315"/>
                  <a:pt x="586929" y="2765259"/>
                  <a:pt x="624004" y="2765259"/>
                </a:cubicBezTo>
                <a:lnTo>
                  <a:pt x="1341902" y="2765259"/>
                </a:lnTo>
                <a:cubicBezTo>
                  <a:pt x="1378978" y="2765259"/>
                  <a:pt x="1409033" y="2795315"/>
                  <a:pt x="1409033" y="2832390"/>
                </a:cubicBezTo>
                <a:lnTo>
                  <a:pt x="1409033" y="2862023"/>
                </a:lnTo>
                <a:cubicBezTo>
                  <a:pt x="1409033" y="2899098"/>
                  <a:pt x="1378978" y="2929154"/>
                  <a:pt x="1341902" y="2929154"/>
                </a:cubicBezTo>
                <a:close/>
                <a:moveTo>
                  <a:pt x="982953" y="3249282"/>
                </a:moveTo>
                <a:cubicBezTo>
                  <a:pt x="783838" y="3249282"/>
                  <a:pt x="622424" y="3190586"/>
                  <a:pt x="622424" y="3118181"/>
                </a:cubicBezTo>
                <a:lnTo>
                  <a:pt x="622424" y="2987080"/>
                </a:lnTo>
                <a:lnTo>
                  <a:pt x="1343482" y="2987080"/>
                </a:lnTo>
                <a:lnTo>
                  <a:pt x="1343482" y="3118181"/>
                </a:lnTo>
                <a:cubicBezTo>
                  <a:pt x="1343482" y="3190586"/>
                  <a:pt x="1182068" y="3249282"/>
                  <a:pt x="982953" y="324928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99" name="자유형: 도형 398">
            <a:extLst>
              <a:ext uri="{FF2B5EF4-FFF2-40B4-BE49-F238E27FC236}">
                <a16:creationId xmlns:a16="http://schemas.microsoft.com/office/drawing/2014/main" id="{45234354-EC3C-407B-B6F7-BEF01EFD1D5A}"/>
              </a:ext>
            </a:extLst>
          </p:cNvPr>
          <p:cNvSpPr>
            <a:spLocks noChangeAspect="1"/>
          </p:cNvSpPr>
          <p:nvPr/>
        </p:nvSpPr>
        <p:spPr>
          <a:xfrm rot="10800000">
            <a:off x="7808102" y="2332536"/>
            <a:ext cx="904573" cy="1501406"/>
          </a:xfrm>
          <a:custGeom>
            <a:avLst/>
            <a:gdLst>
              <a:gd name="connsiteX0" fmla="*/ 1047232 w 1957642"/>
              <a:gd name="connsiteY0" fmla="*/ 5654 h 3249282"/>
              <a:gd name="connsiteX1" fmla="*/ 1030640 w 1957642"/>
              <a:gd name="connsiteY1" fmla="*/ 5654 h 3249282"/>
              <a:gd name="connsiteX2" fmla="*/ 1048024 w 1957642"/>
              <a:gd name="connsiteY2" fmla="*/ 0 h 3249282"/>
              <a:gd name="connsiteX3" fmla="*/ 1160845 w 1957642"/>
              <a:gd name="connsiteY3" fmla="*/ 2127215 h 3249282"/>
              <a:gd name="connsiteX4" fmla="*/ 1196036 w 1957642"/>
              <a:gd name="connsiteY4" fmla="*/ 2120110 h 3249282"/>
              <a:gd name="connsiteX5" fmla="*/ 1237844 w 1957642"/>
              <a:gd name="connsiteY5" fmla="*/ 2120446 h 3249282"/>
              <a:gd name="connsiteX6" fmla="*/ 1296213 w 1957642"/>
              <a:gd name="connsiteY6" fmla="*/ 2029106 h 3249282"/>
              <a:gd name="connsiteX7" fmla="*/ 1397562 w 1957642"/>
              <a:gd name="connsiteY7" fmla="*/ 1825853 h 3249282"/>
              <a:gd name="connsiteX8" fmla="*/ 1777778 w 1957642"/>
              <a:gd name="connsiteY8" fmla="*/ 1099228 h 3249282"/>
              <a:gd name="connsiteX9" fmla="*/ 980978 w 1957642"/>
              <a:gd name="connsiteY9" fmla="*/ 301427 h 3249282"/>
              <a:gd name="connsiteX10" fmla="*/ 980978 w 1957642"/>
              <a:gd name="connsiteY10" fmla="*/ 301625 h 3249282"/>
              <a:gd name="connsiteX11" fmla="*/ 978823 w 1957642"/>
              <a:gd name="connsiteY11" fmla="*/ 301459 h 3249282"/>
              <a:gd name="connsiteX12" fmla="*/ 976666 w 1957642"/>
              <a:gd name="connsiteY12" fmla="*/ 301625 h 3249282"/>
              <a:gd name="connsiteX13" fmla="*/ 976666 w 1957642"/>
              <a:gd name="connsiteY13" fmla="*/ 301427 h 3249282"/>
              <a:gd name="connsiteX14" fmla="*/ 179865 w 1957642"/>
              <a:gd name="connsiteY14" fmla="*/ 1099228 h 3249282"/>
              <a:gd name="connsiteX15" fmla="*/ 560081 w 1957642"/>
              <a:gd name="connsiteY15" fmla="*/ 1825853 h 3249282"/>
              <a:gd name="connsiteX16" fmla="*/ 661430 w 1957642"/>
              <a:gd name="connsiteY16" fmla="*/ 2029106 h 3249282"/>
              <a:gd name="connsiteX17" fmla="*/ 719799 w 1957642"/>
              <a:gd name="connsiteY17" fmla="*/ 2120446 h 3249282"/>
              <a:gd name="connsiteX18" fmla="*/ 770760 w 1957642"/>
              <a:gd name="connsiteY18" fmla="*/ 2120037 h 3249282"/>
              <a:gd name="connsiteX19" fmla="*/ 806315 w 1957642"/>
              <a:gd name="connsiteY19" fmla="*/ 2127215 h 3249282"/>
              <a:gd name="connsiteX20" fmla="*/ 1319520 w 1957642"/>
              <a:gd name="connsiteY20" fmla="*/ 2263042 h 3249282"/>
              <a:gd name="connsiteX21" fmla="*/ 978823 w 1957642"/>
              <a:gd name="connsiteY21" fmla="*/ 2261822 h 3249282"/>
              <a:gd name="connsiteX22" fmla="*/ 638123 w 1957642"/>
              <a:gd name="connsiteY22" fmla="*/ 2263042 h 3249282"/>
              <a:gd name="connsiteX23" fmla="*/ 513100 w 1957642"/>
              <a:gd name="connsiteY23" fmla="*/ 2169534 h 3249282"/>
              <a:gd name="connsiteX24" fmla="*/ 465828 w 1957642"/>
              <a:gd name="connsiteY24" fmla="*/ 1970355 h 3249282"/>
              <a:gd name="connsiteX25" fmla="*/ 0 w 1957642"/>
              <a:gd name="connsiteY25" fmla="*/ 1080372 h 3249282"/>
              <a:gd name="connsiteX26" fmla="*/ 976988 w 1957642"/>
              <a:gd name="connsiteY26" fmla="*/ 103385 h 3249282"/>
              <a:gd name="connsiteX27" fmla="*/ 978823 w 1957642"/>
              <a:gd name="connsiteY27" fmla="*/ 103526 h 3249282"/>
              <a:gd name="connsiteX28" fmla="*/ 980656 w 1957642"/>
              <a:gd name="connsiteY28" fmla="*/ 103385 h 3249282"/>
              <a:gd name="connsiteX29" fmla="*/ 1957642 w 1957642"/>
              <a:gd name="connsiteY29" fmla="*/ 1080372 h 3249282"/>
              <a:gd name="connsiteX30" fmla="*/ 1491816 w 1957642"/>
              <a:gd name="connsiteY30" fmla="*/ 1970355 h 3249282"/>
              <a:gd name="connsiteX31" fmla="*/ 1444543 w 1957642"/>
              <a:gd name="connsiteY31" fmla="*/ 2169534 h 3249282"/>
              <a:gd name="connsiteX32" fmla="*/ 1319520 w 1957642"/>
              <a:gd name="connsiteY32" fmla="*/ 2263042 h 3249282"/>
              <a:gd name="connsiteX33" fmla="*/ 1407452 w 1957642"/>
              <a:gd name="connsiteY33" fmla="*/ 2485514 h 3249282"/>
              <a:gd name="connsiteX34" fmla="*/ 558453 w 1957642"/>
              <a:gd name="connsiteY34" fmla="*/ 2485514 h 3249282"/>
              <a:gd name="connsiteX35" fmla="*/ 491321 w 1957642"/>
              <a:gd name="connsiteY35" fmla="*/ 2418383 h 3249282"/>
              <a:gd name="connsiteX36" fmla="*/ 491321 w 1957642"/>
              <a:gd name="connsiteY36" fmla="*/ 2388750 h 3249282"/>
              <a:gd name="connsiteX37" fmla="*/ 558453 w 1957642"/>
              <a:gd name="connsiteY37" fmla="*/ 2321619 h 3249282"/>
              <a:gd name="connsiteX38" fmla="*/ 1407452 w 1957642"/>
              <a:gd name="connsiteY38" fmla="*/ 2321619 h 3249282"/>
              <a:gd name="connsiteX39" fmla="*/ 1474583 w 1957642"/>
              <a:gd name="connsiteY39" fmla="*/ 2388750 h 3249282"/>
              <a:gd name="connsiteX40" fmla="*/ 1474583 w 1957642"/>
              <a:gd name="connsiteY40" fmla="*/ 2418383 h 3249282"/>
              <a:gd name="connsiteX41" fmla="*/ 1407452 w 1957642"/>
              <a:gd name="connsiteY41" fmla="*/ 2485514 h 3249282"/>
              <a:gd name="connsiteX42" fmla="*/ 1374676 w 1957642"/>
              <a:gd name="connsiteY42" fmla="*/ 2707334 h 3249282"/>
              <a:gd name="connsiteX43" fmla="*/ 591228 w 1957642"/>
              <a:gd name="connsiteY43" fmla="*/ 2707334 h 3249282"/>
              <a:gd name="connsiteX44" fmla="*/ 524097 w 1957642"/>
              <a:gd name="connsiteY44" fmla="*/ 2640203 h 3249282"/>
              <a:gd name="connsiteX45" fmla="*/ 524097 w 1957642"/>
              <a:gd name="connsiteY45" fmla="*/ 2610570 h 3249282"/>
              <a:gd name="connsiteX46" fmla="*/ 591228 w 1957642"/>
              <a:gd name="connsiteY46" fmla="*/ 2543440 h 3249282"/>
              <a:gd name="connsiteX47" fmla="*/ 1374676 w 1957642"/>
              <a:gd name="connsiteY47" fmla="*/ 2543440 h 3249282"/>
              <a:gd name="connsiteX48" fmla="*/ 1441808 w 1957642"/>
              <a:gd name="connsiteY48" fmla="*/ 2610570 h 3249282"/>
              <a:gd name="connsiteX49" fmla="*/ 1441808 w 1957642"/>
              <a:gd name="connsiteY49" fmla="*/ 2640203 h 3249282"/>
              <a:gd name="connsiteX50" fmla="*/ 1374676 w 1957642"/>
              <a:gd name="connsiteY50" fmla="*/ 2707334 h 3249282"/>
              <a:gd name="connsiteX51" fmla="*/ 1341902 w 1957642"/>
              <a:gd name="connsiteY51" fmla="*/ 2929154 h 3249282"/>
              <a:gd name="connsiteX52" fmla="*/ 624004 w 1957642"/>
              <a:gd name="connsiteY52" fmla="*/ 2929154 h 3249282"/>
              <a:gd name="connsiteX53" fmla="*/ 556873 w 1957642"/>
              <a:gd name="connsiteY53" fmla="*/ 2862023 h 3249282"/>
              <a:gd name="connsiteX54" fmla="*/ 556873 w 1957642"/>
              <a:gd name="connsiteY54" fmla="*/ 2832390 h 3249282"/>
              <a:gd name="connsiteX55" fmla="*/ 624004 w 1957642"/>
              <a:gd name="connsiteY55" fmla="*/ 2765259 h 3249282"/>
              <a:gd name="connsiteX56" fmla="*/ 1341902 w 1957642"/>
              <a:gd name="connsiteY56" fmla="*/ 2765259 h 3249282"/>
              <a:gd name="connsiteX57" fmla="*/ 1409033 w 1957642"/>
              <a:gd name="connsiteY57" fmla="*/ 2832390 h 3249282"/>
              <a:gd name="connsiteX58" fmla="*/ 1409033 w 1957642"/>
              <a:gd name="connsiteY58" fmla="*/ 2862023 h 3249282"/>
              <a:gd name="connsiteX59" fmla="*/ 1341902 w 1957642"/>
              <a:gd name="connsiteY59" fmla="*/ 2929154 h 3249282"/>
              <a:gd name="connsiteX60" fmla="*/ 982953 w 1957642"/>
              <a:gd name="connsiteY60" fmla="*/ 3249282 h 3249282"/>
              <a:gd name="connsiteX61" fmla="*/ 622424 w 1957642"/>
              <a:gd name="connsiteY61" fmla="*/ 3118181 h 3249282"/>
              <a:gd name="connsiteX62" fmla="*/ 622424 w 1957642"/>
              <a:gd name="connsiteY62" fmla="*/ 2987080 h 3249282"/>
              <a:gd name="connsiteX63" fmla="*/ 1343482 w 1957642"/>
              <a:gd name="connsiteY63" fmla="*/ 2987080 h 3249282"/>
              <a:gd name="connsiteX64" fmla="*/ 1343482 w 1957642"/>
              <a:gd name="connsiteY64" fmla="*/ 3118181 h 3249282"/>
              <a:gd name="connsiteX65" fmla="*/ 982953 w 1957642"/>
              <a:gd name="connsiteY65" fmla="*/ 3249282 h 3249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1957642" h="3249282">
                <a:moveTo>
                  <a:pt x="1047232" y="5654"/>
                </a:moveTo>
                <a:lnTo>
                  <a:pt x="1030640" y="5654"/>
                </a:lnTo>
                <a:lnTo>
                  <a:pt x="1048024" y="0"/>
                </a:lnTo>
                <a:close/>
                <a:moveTo>
                  <a:pt x="1160845" y="2127215"/>
                </a:moveTo>
                <a:lnTo>
                  <a:pt x="1196036" y="2120110"/>
                </a:lnTo>
                <a:lnTo>
                  <a:pt x="1237844" y="2120446"/>
                </a:lnTo>
                <a:cubicBezTo>
                  <a:pt x="1308896" y="2116324"/>
                  <a:pt x="1283850" y="2108399"/>
                  <a:pt x="1296213" y="2029106"/>
                </a:cubicBezTo>
                <a:cubicBezTo>
                  <a:pt x="1327247" y="1916021"/>
                  <a:pt x="1321193" y="1914210"/>
                  <a:pt x="1397562" y="1825853"/>
                </a:cubicBezTo>
                <a:cubicBezTo>
                  <a:pt x="1565052" y="1691460"/>
                  <a:pt x="1777778" y="1397289"/>
                  <a:pt x="1777778" y="1099228"/>
                </a:cubicBezTo>
                <a:cubicBezTo>
                  <a:pt x="1777778" y="658937"/>
                  <a:pt x="1421136" y="301944"/>
                  <a:pt x="980978" y="301427"/>
                </a:cubicBezTo>
                <a:lnTo>
                  <a:pt x="980978" y="301625"/>
                </a:lnTo>
                <a:lnTo>
                  <a:pt x="978823" y="301459"/>
                </a:lnTo>
                <a:lnTo>
                  <a:pt x="976666" y="301625"/>
                </a:lnTo>
                <a:lnTo>
                  <a:pt x="976666" y="301427"/>
                </a:lnTo>
                <a:cubicBezTo>
                  <a:pt x="536507" y="301944"/>
                  <a:pt x="179865" y="658937"/>
                  <a:pt x="179865" y="1099228"/>
                </a:cubicBezTo>
                <a:cubicBezTo>
                  <a:pt x="179865" y="1397289"/>
                  <a:pt x="392591" y="1691460"/>
                  <a:pt x="560081" y="1825853"/>
                </a:cubicBezTo>
                <a:cubicBezTo>
                  <a:pt x="636451" y="1914210"/>
                  <a:pt x="630396" y="1916021"/>
                  <a:pt x="661430" y="2029106"/>
                </a:cubicBezTo>
                <a:cubicBezTo>
                  <a:pt x="673794" y="2108399"/>
                  <a:pt x="648747" y="2116324"/>
                  <a:pt x="719799" y="2120446"/>
                </a:cubicBezTo>
                <a:lnTo>
                  <a:pt x="770760" y="2120037"/>
                </a:lnTo>
                <a:lnTo>
                  <a:pt x="806315" y="2127215"/>
                </a:lnTo>
                <a:close/>
                <a:moveTo>
                  <a:pt x="1319520" y="2263042"/>
                </a:moveTo>
                <a:lnTo>
                  <a:pt x="978823" y="2261822"/>
                </a:lnTo>
                <a:lnTo>
                  <a:pt x="638123" y="2263042"/>
                </a:lnTo>
                <a:cubicBezTo>
                  <a:pt x="577778" y="2263042"/>
                  <a:pt x="547241" y="2240386"/>
                  <a:pt x="513100" y="2169534"/>
                </a:cubicBezTo>
                <a:cubicBezTo>
                  <a:pt x="499969" y="2077754"/>
                  <a:pt x="526938" y="2040759"/>
                  <a:pt x="465828" y="1970355"/>
                </a:cubicBezTo>
                <a:cubicBezTo>
                  <a:pt x="260705" y="1805868"/>
                  <a:pt x="0" y="1445504"/>
                  <a:pt x="0" y="1080372"/>
                </a:cubicBezTo>
                <a:cubicBezTo>
                  <a:pt x="0" y="540796"/>
                  <a:pt x="437413" y="103385"/>
                  <a:pt x="976988" y="103385"/>
                </a:cubicBezTo>
                <a:lnTo>
                  <a:pt x="978823" y="103526"/>
                </a:lnTo>
                <a:lnTo>
                  <a:pt x="980656" y="103385"/>
                </a:lnTo>
                <a:cubicBezTo>
                  <a:pt x="1520231" y="103385"/>
                  <a:pt x="1957642" y="540796"/>
                  <a:pt x="1957642" y="1080372"/>
                </a:cubicBezTo>
                <a:cubicBezTo>
                  <a:pt x="1957642" y="1445504"/>
                  <a:pt x="1696938" y="1805868"/>
                  <a:pt x="1491816" y="1970355"/>
                </a:cubicBezTo>
                <a:cubicBezTo>
                  <a:pt x="1430706" y="2040759"/>
                  <a:pt x="1457674" y="2077754"/>
                  <a:pt x="1444543" y="2169534"/>
                </a:cubicBezTo>
                <a:cubicBezTo>
                  <a:pt x="1410403" y="2240386"/>
                  <a:pt x="1379867" y="2263042"/>
                  <a:pt x="1319520" y="2263042"/>
                </a:cubicBezTo>
                <a:close/>
                <a:moveTo>
                  <a:pt x="1407452" y="2485514"/>
                </a:moveTo>
                <a:lnTo>
                  <a:pt x="558453" y="2485514"/>
                </a:lnTo>
                <a:cubicBezTo>
                  <a:pt x="521377" y="2485514"/>
                  <a:pt x="491321" y="2455458"/>
                  <a:pt x="491321" y="2418383"/>
                </a:cubicBezTo>
                <a:lnTo>
                  <a:pt x="491321" y="2388750"/>
                </a:lnTo>
                <a:cubicBezTo>
                  <a:pt x="491321" y="2351675"/>
                  <a:pt x="521377" y="2321619"/>
                  <a:pt x="558453" y="2321619"/>
                </a:cubicBezTo>
                <a:lnTo>
                  <a:pt x="1407452" y="2321619"/>
                </a:lnTo>
                <a:cubicBezTo>
                  <a:pt x="1444528" y="2321619"/>
                  <a:pt x="1474583" y="2351675"/>
                  <a:pt x="1474583" y="2388750"/>
                </a:cubicBezTo>
                <a:lnTo>
                  <a:pt x="1474583" y="2418383"/>
                </a:lnTo>
                <a:cubicBezTo>
                  <a:pt x="1474583" y="2455458"/>
                  <a:pt x="1444528" y="2485514"/>
                  <a:pt x="1407452" y="2485514"/>
                </a:cubicBezTo>
                <a:close/>
                <a:moveTo>
                  <a:pt x="1374676" y="2707334"/>
                </a:moveTo>
                <a:lnTo>
                  <a:pt x="591228" y="2707334"/>
                </a:lnTo>
                <a:cubicBezTo>
                  <a:pt x="554153" y="2707334"/>
                  <a:pt x="524097" y="2677278"/>
                  <a:pt x="524097" y="2640203"/>
                </a:cubicBezTo>
                <a:lnTo>
                  <a:pt x="524097" y="2610570"/>
                </a:lnTo>
                <a:cubicBezTo>
                  <a:pt x="524097" y="2573495"/>
                  <a:pt x="554153" y="2543440"/>
                  <a:pt x="591228" y="2543440"/>
                </a:cubicBezTo>
                <a:lnTo>
                  <a:pt x="1374676" y="2543440"/>
                </a:lnTo>
                <a:cubicBezTo>
                  <a:pt x="1411752" y="2543440"/>
                  <a:pt x="1441808" y="2573495"/>
                  <a:pt x="1441808" y="2610570"/>
                </a:cubicBezTo>
                <a:lnTo>
                  <a:pt x="1441808" y="2640203"/>
                </a:lnTo>
                <a:cubicBezTo>
                  <a:pt x="1441808" y="2677278"/>
                  <a:pt x="1411752" y="2707334"/>
                  <a:pt x="1374676" y="2707334"/>
                </a:cubicBezTo>
                <a:close/>
                <a:moveTo>
                  <a:pt x="1341902" y="2929154"/>
                </a:moveTo>
                <a:lnTo>
                  <a:pt x="624004" y="2929154"/>
                </a:lnTo>
                <a:cubicBezTo>
                  <a:pt x="586929" y="2929154"/>
                  <a:pt x="556873" y="2899098"/>
                  <a:pt x="556873" y="2862023"/>
                </a:cubicBezTo>
                <a:lnTo>
                  <a:pt x="556873" y="2832390"/>
                </a:lnTo>
                <a:cubicBezTo>
                  <a:pt x="556873" y="2795315"/>
                  <a:pt x="586929" y="2765259"/>
                  <a:pt x="624004" y="2765259"/>
                </a:cubicBezTo>
                <a:lnTo>
                  <a:pt x="1341902" y="2765259"/>
                </a:lnTo>
                <a:cubicBezTo>
                  <a:pt x="1378978" y="2765259"/>
                  <a:pt x="1409033" y="2795315"/>
                  <a:pt x="1409033" y="2832390"/>
                </a:cubicBezTo>
                <a:lnTo>
                  <a:pt x="1409033" y="2862023"/>
                </a:lnTo>
                <a:cubicBezTo>
                  <a:pt x="1409033" y="2899098"/>
                  <a:pt x="1378978" y="2929154"/>
                  <a:pt x="1341902" y="2929154"/>
                </a:cubicBezTo>
                <a:close/>
                <a:moveTo>
                  <a:pt x="982953" y="3249282"/>
                </a:moveTo>
                <a:cubicBezTo>
                  <a:pt x="783838" y="3249282"/>
                  <a:pt x="622424" y="3190586"/>
                  <a:pt x="622424" y="3118181"/>
                </a:cubicBezTo>
                <a:lnTo>
                  <a:pt x="622424" y="2987080"/>
                </a:lnTo>
                <a:lnTo>
                  <a:pt x="1343482" y="2987080"/>
                </a:lnTo>
                <a:lnTo>
                  <a:pt x="1343482" y="3118181"/>
                </a:lnTo>
                <a:cubicBezTo>
                  <a:pt x="1343482" y="3190586"/>
                  <a:pt x="1182068" y="3249282"/>
                  <a:pt x="982953" y="324928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00" name="자유형: 도형 399">
            <a:extLst>
              <a:ext uri="{FF2B5EF4-FFF2-40B4-BE49-F238E27FC236}">
                <a16:creationId xmlns:a16="http://schemas.microsoft.com/office/drawing/2014/main" id="{6A581C5A-F291-4761-B4A4-11A20ABB9D73}"/>
              </a:ext>
            </a:extLst>
          </p:cNvPr>
          <p:cNvSpPr>
            <a:spLocks noChangeAspect="1"/>
          </p:cNvSpPr>
          <p:nvPr/>
        </p:nvSpPr>
        <p:spPr>
          <a:xfrm rot="10800000">
            <a:off x="10003363" y="2330019"/>
            <a:ext cx="904573" cy="1501406"/>
          </a:xfrm>
          <a:custGeom>
            <a:avLst/>
            <a:gdLst>
              <a:gd name="connsiteX0" fmla="*/ 1047232 w 1957642"/>
              <a:gd name="connsiteY0" fmla="*/ 5654 h 3249282"/>
              <a:gd name="connsiteX1" fmla="*/ 1030640 w 1957642"/>
              <a:gd name="connsiteY1" fmla="*/ 5654 h 3249282"/>
              <a:gd name="connsiteX2" fmla="*/ 1048024 w 1957642"/>
              <a:gd name="connsiteY2" fmla="*/ 0 h 3249282"/>
              <a:gd name="connsiteX3" fmla="*/ 1160845 w 1957642"/>
              <a:gd name="connsiteY3" fmla="*/ 2127215 h 3249282"/>
              <a:gd name="connsiteX4" fmla="*/ 1196036 w 1957642"/>
              <a:gd name="connsiteY4" fmla="*/ 2120110 h 3249282"/>
              <a:gd name="connsiteX5" fmla="*/ 1237844 w 1957642"/>
              <a:gd name="connsiteY5" fmla="*/ 2120446 h 3249282"/>
              <a:gd name="connsiteX6" fmla="*/ 1296213 w 1957642"/>
              <a:gd name="connsiteY6" fmla="*/ 2029106 h 3249282"/>
              <a:gd name="connsiteX7" fmla="*/ 1397562 w 1957642"/>
              <a:gd name="connsiteY7" fmla="*/ 1825853 h 3249282"/>
              <a:gd name="connsiteX8" fmla="*/ 1777778 w 1957642"/>
              <a:gd name="connsiteY8" fmla="*/ 1099228 h 3249282"/>
              <a:gd name="connsiteX9" fmla="*/ 980978 w 1957642"/>
              <a:gd name="connsiteY9" fmla="*/ 301427 h 3249282"/>
              <a:gd name="connsiteX10" fmla="*/ 980978 w 1957642"/>
              <a:gd name="connsiteY10" fmla="*/ 301625 h 3249282"/>
              <a:gd name="connsiteX11" fmla="*/ 978823 w 1957642"/>
              <a:gd name="connsiteY11" fmla="*/ 301459 h 3249282"/>
              <a:gd name="connsiteX12" fmla="*/ 976666 w 1957642"/>
              <a:gd name="connsiteY12" fmla="*/ 301625 h 3249282"/>
              <a:gd name="connsiteX13" fmla="*/ 976666 w 1957642"/>
              <a:gd name="connsiteY13" fmla="*/ 301427 h 3249282"/>
              <a:gd name="connsiteX14" fmla="*/ 179865 w 1957642"/>
              <a:gd name="connsiteY14" fmla="*/ 1099228 h 3249282"/>
              <a:gd name="connsiteX15" fmla="*/ 560081 w 1957642"/>
              <a:gd name="connsiteY15" fmla="*/ 1825853 h 3249282"/>
              <a:gd name="connsiteX16" fmla="*/ 661430 w 1957642"/>
              <a:gd name="connsiteY16" fmla="*/ 2029106 h 3249282"/>
              <a:gd name="connsiteX17" fmla="*/ 719799 w 1957642"/>
              <a:gd name="connsiteY17" fmla="*/ 2120446 h 3249282"/>
              <a:gd name="connsiteX18" fmla="*/ 770760 w 1957642"/>
              <a:gd name="connsiteY18" fmla="*/ 2120037 h 3249282"/>
              <a:gd name="connsiteX19" fmla="*/ 806315 w 1957642"/>
              <a:gd name="connsiteY19" fmla="*/ 2127215 h 3249282"/>
              <a:gd name="connsiteX20" fmla="*/ 1319520 w 1957642"/>
              <a:gd name="connsiteY20" fmla="*/ 2263042 h 3249282"/>
              <a:gd name="connsiteX21" fmla="*/ 978823 w 1957642"/>
              <a:gd name="connsiteY21" fmla="*/ 2261822 h 3249282"/>
              <a:gd name="connsiteX22" fmla="*/ 638123 w 1957642"/>
              <a:gd name="connsiteY22" fmla="*/ 2263042 h 3249282"/>
              <a:gd name="connsiteX23" fmla="*/ 513100 w 1957642"/>
              <a:gd name="connsiteY23" fmla="*/ 2169534 h 3249282"/>
              <a:gd name="connsiteX24" fmla="*/ 465828 w 1957642"/>
              <a:gd name="connsiteY24" fmla="*/ 1970355 h 3249282"/>
              <a:gd name="connsiteX25" fmla="*/ 0 w 1957642"/>
              <a:gd name="connsiteY25" fmla="*/ 1080372 h 3249282"/>
              <a:gd name="connsiteX26" fmla="*/ 976988 w 1957642"/>
              <a:gd name="connsiteY26" fmla="*/ 103385 h 3249282"/>
              <a:gd name="connsiteX27" fmla="*/ 978823 w 1957642"/>
              <a:gd name="connsiteY27" fmla="*/ 103526 h 3249282"/>
              <a:gd name="connsiteX28" fmla="*/ 980656 w 1957642"/>
              <a:gd name="connsiteY28" fmla="*/ 103385 h 3249282"/>
              <a:gd name="connsiteX29" fmla="*/ 1957642 w 1957642"/>
              <a:gd name="connsiteY29" fmla="*/ 1080372 h 3249282"/>
              <a:gd name="connsiteX30" fmla="*/ 1491816 w 1957642"/>
              <a:gd name="connsiteY30" fmla="*/ 1970355 h 3249282"/>
              <a:gd name="connsiteX31" fmla="*/ 1444543 w 1957642"/>
              <a:gd name="connsiteY31" fmla="*/ 2169534 h 3249282"/>
              <a:gd name="connsiteX32" fmla="*/ 1319520 w 1957642"/>
              <a:gd name="connsiteY32" fmla="*/ 2263042 h 3249282"/>
              <a:gd name="connsiteX33" fmla="*/ 1407452 w 1957642"/>
              <a:gd name="connsiteY33" fmla="*/ 2485514 h 3249282"/>
              <a:gd name="connsiteX34" fmla="*/ 558453 w 1957642"/>
              <a:gd name="connsiteY34" fmla="*/ 2485514 h 3249282"/>
              <a:gd name="connsiteX35" fmla="*/ 491321 w 1957642"/>
              <a:gd name="connsiteY35" fmla="*/ 2418383 h 3249282"/>
              <a:gd name="connsiteX36" fmla="*/ 491321 w 1957642"/>
              <a:gd name="connsiteY36" fmla="*/ 2388750 h 3249282"/>
              <a:gd name="connsiteX37" fmla="*/ 558453 w 1957642"/>
              <a:gd name="connsiteY37" fmla="*/ 2321619 h 3249282"/>
              <a:gd name="connsiteX38" fmla="*/ 1407452 w 1957642"/>
              <a:gd name="connsiteY38" fmla="*/ 2321619 h 3249282"/>
              <a:gd name="connsiteX39" fmla="*/ 1474583 w 1957642"/>
              <a:gd name="connsiteY39" fmla="*/ 2388750 h 3249282"/>
              <a:gd name="connsiteX40" fmla="*/ 1474583 w 1957642"/>
              <a:gd name="connsiteY40" fmla="*/ 2418383 h 3249282"/>
              <a:gd name="connsiteX41" fmla="*/ 1407452 w 1957642"/>
              <a:gd name="connsiteY41" fmla="*/ 2485514 h 3249282"/>
              <a:gd name="connsiteX42" fmla="*/ 1374676 w 1957642"/>
              <a:gd name="connsiteY42" fmla="*/ 2707334 h 3249282"/>
              <a:gd name="connsiteX43" fmla="*/ 591228 w 1957642"/>
              <a:gd name="connsiteY43" fmla="*/ 2707334 h 3249282"/>
              <a:gd name="connsiteX44" fmla="*/ 524097 w 1957642"/>
              <a:gd name="connsiteY44" fmla="*/ 2640203 h 3249282"/>
              <a:gd name="connsiteX45" fmla="*/ 524097 w 1957642"/>
              <a:gd name="connsiteY45" fmla="*/ 2610570 h 3249282"/>
              <a:gd name="connsiteX46" fmla="*/ 591228 w 1957642"/>
              <a:gd name="connsiteY46" fmla="*/ 2543440 h 3249282"/>
              <a:gd name="connsiteX47" fmla="*/ 1374676 w 1957642"/>
              <a:gd name="connsiteY47" fmla="*/ 2543440 h 3249282"/>
              <a:gd name="connsiteX48" fmla="*/ 1441808 w 1957642"/>
              <a:gd name="connsiteY48" fmla="*/ 2610570 h 3249282"/>
              <a:gd name="connsiteX49" fmla="*/ 1441808 w 1957642"/>
              <a:gd name="connsiteY49" fmla="*/ 2640203 h 3249282"/>
              <a:gd name="connsiteX50" fmla="*/ 1374676 w 1957642"/>
              <a:gd name="connsiteY50" fmla="*/ 2707334 h 3249282"/>
              <a:gd name="connsiteX51" fmla="*/ 1341902 w 1957642"/>
              <a:gd name="connsiteY51" fmla="*/ 2929154 h 3249282"/>
              <a:gd name="connsiteX52" fmla="*/ 624004 w 1957642"/>
              <a:gd name="connsiteY52" fmla="*/ 2929154 h 3249282"/>
              <a:gd name="connsiteX53" fmla="*/ 556873 w 1957642"/>
              <a:gd name="connsiteY53" fmla="*/ 2862023 h 3249282"/>
              <a:gd name="connsiteX54" fmla="*/ 556873 w 1957642"/>
              <a:gd name="connsiteY54" fmla="*/ 2832390 h 3249282"/>
              <a:gd name="connsiteX55" fmla="*/ 624004 w 1957642"/>
              <a:gd name="connsiteY55" fmla="*/ 2765259 h 3249282"/>
              <a:gd name="connsiteX56" fmla="*/ 1341902 w 1957642"/>
              <a:gd name="connsiteY56" fmla="*/ 2765259 h 3249282"/>
              <a:gd name="connsiteX57" fmla="*/ 1409033 w 1957642"/>
              <a:gd name="connsiteY57" fmla="*/ 2832390 h 3249282"/>
              <a:gd name="connsiteX58" fmla="*/ 1409033 w 1957642"/>
              <a:gd name="connsiteY58" fmla="*/ 2862023 h 3249282"/>
              <a:gd name="connsiteX59" fmla="*/ 1341902 w 1957642"/>
              <a:gd name="connsiteY59" fmla="*/ 2929154 h 3249282"/>
              <a:gd name="connsiteX60" fmla="*/ 982953 w 1957642"/>
              <a:gd name="connsiteY60" fmla="*/ 3249282 h 3249282"/>
              <a:gd name="connsiteX61" fmla="*/ 622424 w 1957642"/>
              <a:gd name="connsiteY61" fmla="*/ 3118181 h 3249282"/>
              <a:gd name="connsiteX62" fmla="*/ 622424 w 1957642"/>
              <a:gd name="connsiteY62" fmla="*/ 2987080 h 3249282"/>
              <a:gd name="connsiteX63" fmla="*/ 1343482 w 1957642"/>
              <a:gd name="connsiteY63" fmla="*/ 2987080 h 3249282"/>
              <a:gd name="connsiteX64" fmla="*/ 1343482 w 1957642"/>
              <a:gd name="connsiteY64" fmla="*/ 3118181 h 3249282"/>
              <a:gd name="connsiteX65" fmla="*/ 982953 w 1957642"/>
              <a:gd name="connsiteY65" fmla="*/ 3249282 h 3249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1957642" h="3249282">
                <a:moveTo>
                  <a:pt x="1047232" y="5654"/>
                </a:moveTo>
                <a:lnTo>
                  <a:pt x="1030640" y="5654"/>
                </a:lnTo>
                <a:lnTo>
                  <a:pt x="1048024" y="0"/>
                </a:lnTo>
                <a:close/>
                <a:moveTo>
                  <a:pt x="1160845" y="2127215"/>
                </a:moveTo>
                <a:lnTo>
                  <a:pt x="1196036" y="2120110"/>
                </a:lnTo>
                <a:lnTo>
                  <a:pt x="1237844" y="2120446"/>
                </a:lnTo>
                <a:cubicBezTo>
                  <a:pt x="1308896" y="2116324"/>
                  <a:pt x="1283850" y="2108399"/>
                  <a:pt x="1296213" y="2029106"/>
                </a:cubicBezTo>
                <a:cubicBezTo>
                  <a:pt x="1327247" y="1916021"/>
                  <a:pt x="1321193" y="1914210"/>
                  <a:pt x="1397562" y="1825853"/>
                </a:cubicBezTo>
                <a:cubicBezTo>
                  <a:pt x="1565052" y="1691460"/>
                  <a:pt x="1777778" y="1397289"/>
                  <a:pt x="1777778" y="1099228"/>
                </a:cubicBezTo>
                <a:cubicBezTo>
                  <a:pt x="1777778" y="658937"/>
                  <a:pt x="1421136" y="301944"/>
                  <a:pt x="980978" y="301427"/>
                </a:cubicBezTo>
                <a:lnTo>
                  <a:pt x="980978" y="301625"/>
                </a:lnTo>
                <a:lnTo>
                  <a:pt x="978823" y="301459"/>
                </a:lnTo>
                <a:lnTo>
                  <a:pt x="976666" y="301625"/>
                </a:lnTo>
                <a:lnTo>
                  <a:pt x="976666" y="301427"/>
                </a:lnTo>
                <a:cubicBezTo>
                  <a:pt x="536507" y="301944"/>
                  <a:pt x="179865" y="658937"/>
                  <a:pt x="179865" y="1099228"/>
                </a:cubicBezTo>
                <a:cubicBezTo>
                  <a:pt x="179865" y="1397289"/>
                  <a:pt x="392591" y="1691460"/>
                  <a:pt x="560081" y="1825853"/>
                </a:cubicBezTo>
                <a:cubicBezTo>
                  <a:pt x="636451" y="1914210"/>
                  <a:pt x="630396" y="1916021"/>
                  <a:pt x="661430" y="2029106"/>
                </a:cubicBezTo>
                <a:cubicBezTo>
                  <a:pt x="673794" y="2108399"/>
                  <a:pt x="648747" y="2116324"/>
                  <a:pt x="719799" y="2120446"/>
                </a:cubicBezTo>
                <a:lnTo>
                  <a:pt x="770760" y="2120037"/>
                </a:lnTo>
                <a:lnTo>
                  <a:pt x="806315" y="2127215"/>
                </a:lnTo>
                <a:close/>
                <a:moveTo>
                  <a:pt x="1319520" y="2263042"/>
                </a:moveTo>
                <a:lnTo>
                  <a:pt x="978823" y="2261822"/>
                </a:lnTo>
                <a:lnTo>
                  <a:pt x="638123" y="2263042"/>
                </a:lnTo>
                <a:cubicBezTo>
                  <a:pt x="577778" y="2263042"/>
                  <a:pt x="547241" y="2240386"/>
                  <a:pt x="513100" y="2169534"/>
                </a:cubicBezTo>
                <a:cubicBezTo>
                  <a:pt x="499969" y="2077754"/>
                  <a:pt x="526938" y="2040759"/>
                  <a:pt x="465828" y="1970355"/>
                </a:cubicBezTo>
                <a:cubicBezTo>
                  <a:pt x="260705" y="1805868"/>
                  <a:pt x="0" y="1445504"/>
                  <a:pt x="0" y="1080372"/>
                </a:cubicBezTo>
                <a:cubicBezTo>
                  <a:pt x="0" y="540796"/>
                  <a:pt x="437413" y="103385"/>
                  <a:pt x="976988" y="103385"/>
                </a:cubicBezTo>
                <a:lnTo>
                  <a:pt x="978823" y="103526"/>
                </a:lnTo>
                <a:lnTo>
                  <a:pt x="980656" y="103385"/>
                </a:lnTo>
                <a:cubicBezTo>
                  <a:pt x="1520231" y="103385"/>
                  <a:pt x="1957642" y="540796"/>
                  <a:pt x="1957642" y="1080372"/>
                </a:cubicBezTo>
                <a:cubicBezTo>
                  <a:pt x="1957642" y="1445504"/>
                  <a:pt x="1696938" y="1805868"/>
                  <a:pt x="1491816" y="1970355"/>
                </a:cubicBezTo>
                <a:cubicBezTo>
                  <a:pt x="1430706" y="2040759"/>
                  <a:pt x="1457674" y="2077754"/>
                  <a:pt x="1444543" y="2169534"/>
                </a:cubicBezTo>
                <a:cubicBezTo>
                  <a:pt x="1410403" y="2240386"/>
                  <a:pt x="1379867" y="2263042"/>
                  <a:pt x="1319520" y="2263042"/>
                </a:cubicBezTo>
                <a:close/>
                <a:moveTo>
                  <a:pt x="1407452" y="2485514"/>
                </a:moveTo>
                <a:lnTo>
                  <a:pt x="558453" y="2485514"/>
                </a:lnTo>
                <a:cubicBezTo>
                  <a:pt x="521377" y="2485514"/>
                  <a:pt x="491321" y="2455458"/>
                  <a:pt x="491321" y="2418383"/>
                </a:cubicBezTo>
                <a:lnTo>
                  <a:pt x="491321" y="2388750"/>
                </a:lnTo>
                <a:cubicBezTo>
                  <a:pt x="491321" y="2351675"/>
                  <a:pt x="521377" y="2321619"/>
                  <a:pt x="558453" y="2321619"/>
                </a:cubicBezTo>
                <a:lnTo>
                  <a:pt x="1407452" y="2321619"/>
                </a:lnTo>
                <a:cubicBezTo>
                  <a:pt x="1444528" y="2321619"/>
                  <a:pt x="1474583" y="2351675"/>
                  <a:pt x="1474583" y="2388750"/>
                </a:cubicBezTo>
                <a:lnTo>
                  <a:pt x="1474583" y="2418383"/>
                </a:lnTo>
                <a:cubicBezTo>
                  <a:pt x="1474583" y="2455458"/>
                  <a:pt x="1444528" y="2485514"/>
                  <a:pt x="1407452" y="2485514"/>
                </a:cubicBezTo>
                <a:close/>
                <a:moveTo>
                  <a:pt x="1374676" y="2707334"/>
                </a:moveTo>
                <a:lnTo>
                  <a:pt x="591228" y="2707334"/>
                </a:lnTo>
                <a:cubicBezTo>
                  <a:pt x="554153" y="2707334"/>
                  <a:pt x="524097" y="2677278"/>
                  <a:pt x="524097" y="2640203"/>
                </a:cubicBezTo>
                <a:lnTo>
                  <a:pt x="524097" y="2610570"/>
                </a:lnTo>
                <a:cubicBezTo>
                  <a:pt x="524097" y="2573495"/>
                  <a:pt x="554153" y="2543440"/>
                  <a:pt x="591228" y="2543440"/>
                </a:cubicBezTo>
                <a:lnTo>
                  <a:pt x="1374676" y="2543440"/>
                </a:lnTo>
                <a:cubicBezTo>
                  <a:pt x="1411752" y="2543440"/>
                  <a:pt x="1441808" y="2573495"/>
                  <a:pt x="1441808" y="2610570"/>
                </a:cubicBezTo>
                <a:lnTo>
                  <a:pt x="1441808" y="2640203"/>
                </a:lnTo>
                <a:cubicBezTo>
                  <a:pt x="1441808" y="2677278"/>
                  <a:pt x="1411752" y="2707334"/>
                  <a:pt x="1374676" y="2707334"/>
                </a:cubicBezTo>
                <a:close/>
                <a:moveTo>
                  <a:pt x="1341902" y="2929154"/>
                </a:moveTo>
                <a:lnTo>
                  <a:pt x="624004" y="2929154"/>
                </a:lnTo>
                <a:cubicBezTo>
                  <a:pt x="586929" y="2929154"/>
                  <a:pt x="556873" y="2899098"/>
                  <a:pt x="556873" y="2862023"/>
                </a:cubicBezTo>
                <a:lnTo>
                  <a:pt x="556873" y="2832390"/>
                </a:lnTo>
                <a:cubicBezTo>
                  <a:pt x="556873" y="2795315"/>
                  <a:pt x="586929" y="2765259"/>
                  <a:pt x="624004" y="2765259"/>
                </a:cubicBezTo>
                <a:lnTo>
                  <a:pt x="1341902" y="2765259"/>
                </a:lnTo>
                <a:cubicBezTo>
                  <a:pt x="1378978" y="2765259"/>
                  <a:pt x="1409033" y="2795315"/>
                  <a:pt x="1409033" y="2832390"/>
                </a:cubicBezTo>
                <a:lnTo>
                  <a:pt x="1409033" y="2862023"/>
                </a:lnTo>
                <a:cubicBezTo>
                  <a:pt x="1409033" y="2899098"/>
                  <a:pt x="1378978" y="2929154"/>
                  <a:pt x="1341902" y="2929154"/>
                </a:cubicBezTo>
                <a:close/>
                <a:moveTo>
                  <a:pt x="982953" y="3249282"/>
                </a:moveTo>
                <a:cubicBezTo>
                  <a:pt x="783838" y="3249282"/>
                  <a:pt x="622424" y="3190586"/>
                  <a:pt x="622424" y="3118181"/>
                </a:cubicBezTo>
                <a:lnTo>
                  <a:pt x="622424" y="2987080"/>
                </a:lnTo>
                <a:lnTo>
                  <a:pt x="1343482" y="2987080"/>
                </a:lnTo>
                <a:lnTo>
                  <a:pt x="1343482" y="3118181"/>
                </a:lnTo>
                <a:cubicBezTo>
                  <a:pt x="1343482" y="3190586"/>
                  <a:pt x="1182068" y="3249282"/>
                  <a:pt x="982953" y="324928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01" name="Rectangle 30">
            <a:extLst>
              <a:ext uri="{FF2B5EF4-FFF2-40B4-BE49-F238E27FC236}">
                <a16:creationId xmlns:a16="http://schemas.microsoft.com/office/drawing/2014/main" id="{7B824DD9-B152-4745-847E-BB331D7A9595}"/>
              </a:ext>
            </a:extLst>
          </p:cNvPr>
          <p:cNvSpPr/>
          <p:nvPr/>
        </p:nvSpPr>
        <p:spPr>
          <a:xfrm>
            <a:off x="5916908" y="3146479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02" name="Rectangle 9">
            <a:extLst>
              <a:ext uri="{FF2B5EF4-FFF2-40B4-BE49-F238E27FC236}">
                <a16:creationId xmlns:a16="http://schemas.microsoft.com/office/drawing/2014/main" id="{C52A3F86-B32A-4150-86E7-B4DF2FF2ED1B}"/>
              </a:ext>
            </a:extLst>
          </p:cNvPr>
          <p:cNvSpPr/>
          <p:nvPr/>
        </p:nvSpPr>
        <p:spPr>
          <a:xfrm>
            <a:off x="3705893" y="3172847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03" name="Rounded Rectangle 25">
            <a:extLst>
              <a:ext uri="{FF2B5EF4-FFF2-40B4-BE49-F238E27FC236}">
                <a16:creationId xmlns:a16="http://schemas.microsoft.com/office/drawing/2014/main" id="{B209C6DB-8A71-40DF-9F56-F1BA991032A0}"/>
              </a:ext>
            </a:extLst>
          </p:cNvPr>
          <p:cNvSpPr/>
          <p:nvPr/>
        </p:nvSpPr>
        <p:spPr>
          <a:xfrm>
            <a:off x="8057820" y="3187212"/>
            <a:ext cx="412168" cy="3020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04" name="Rectangle 16">
            <a:extLst>
              <a:ext uri="{FF2B5EF4-FFF2-40B4-BE49-F238E27FC236}">
                <a16:creationId xmlns:a16="http://schemas.microsoft.com/office/drawing/2014/main" id="{997AA18C-E618-4910-BBC7-3248192CE441}"/>
              </a:ext>
            </a:extLst>
          </p:cNvPr>
          <p:cNvSpPr/>
          <p:nvPr/>
        </p:nvSpPr>
        <p:spPr>
          <a:xfrm>
            <a:off x="10258590" y="3229449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05" name="Block Arc 10">
            <a:extLst>
              <a:ext uri="{FF2B5EF4-FFF2-40B4-BE49-F238E27FC236}">
                <a16:creationId xmlns:a16="http://schemas.microsoft.com/office/drawing/2014/main" id="{8D152EDF-6E31-45A8-97E2-A9904D29B906}"/>
              </a:ext>
            </a:extLst>
          </p:cNvPr>
          <p:cNvSpPr/>
          <p:nvPr/>
        </p:nvSpPr>
        <p:spPr>
          <a:xfrm>
            <a:off x="1435995" y="3212819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75" name="직사각형 374">
            <a:extLst>
              <a:ext uri="{FF2B5EF4-FFF2-40B4-BE49-F238E27FC236}">
                <a16:creationId xmlns:a16="http://schemas.microsoft.com/office/drawing/2014/main" id="{3CB0849E-9F14-45BE-A3B1-134972953DCB}"/>
              </a:ext>
            </a:extLst>
          </p:cNvPr>
          <p:cNvSpPr/>
          <p:nvPr/>
        </p:nvSpPr>
        <p:spPr>
          <a:xfrm>
            <a:off x="0" y="1"/>
            <a:ext cx="12192000" cy="162850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You can download professional PowerPoint diagrams for free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11210</TotalTime>
  <Words>160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19</cp:revision>
  <dcterms:created xsi:type="dcterms:W3CDTF">2018-02-18T19:39:47Z</dcterms:created>
  <dcterms:modified xsi:type="dcterms:W3CDTF">2018-05-14T01:50:00Z</dcterms:modified>
</cp:coreProperties>
</file>