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494" name="Rounded Rectangle 6">
            <a:extLst>
              <a:ext uri="{FF2B5EF4-FFF2-40B4-BE49-F238E27FC236}">
                <a16:creationId xmlns:a16="http://schemas.microsoft.com/office/drawing/2014/main" id="{EC8B54FB-761D-41D3-B86F-B78F94D7AA15}"/>
              </a:ext>
            </a:extLst>
          </p:cNvPr>
          <p:cNvSpPr/>
          <p:nvPr/>
        </p:nvSpPr>
        <p:spPr>
          <a:xfrm rot="18900000">
            <a:off x="1525039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Rounded Rectangle 6">
            <a:extLst>
              <a:ext uri="{FF2B5EF4-FFF2-40B4-BE49-F238E27FC236}">
                <a16:creationId xmlns:a16="http://schemas.microsoft.com/office/drawing/2014/main" id="{02E75325-28A6-4B18-9071-06E4EE1248D9}"/>
              </a:ext>
            </a:extLst>
          </p:cNvPr>
          <p:cNvSpPr/>
          <p:nvPr/>
        </p:nvSpPr>
        <p:spPr>
          <a:xfrm rot="18900000">
            <a:off x="3072765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Rounded Rectangle 6">
            <a:extLst>
              <a:ext uri="{FF2B5EF4-FFF2-40B4-BE49-F238E27FC236}">
                <a16:creationId xmlns:a16="http://schemas.microsoft.com/office/drawing/2014/main" id="{160F5CF4-0623-4B7B-8526-30806F9FDEBE}"/>
              </a:ext>
            </a:extLst>
          </p:cNvPr>
          <p:cNvSpPr/>
          <p:nvPr/>
        </p:nvSpPr>
        <p:spPr>
          <a:xfrm rot="18900000">
            <a:off x="4620491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Rounded Rectangle 6">
            <a:extLst>
              <a:ext uri="{FF2B5EF4-FFF2-40B4-BE49-F238E27FC236}">
                <a16:creationId xmlns:a16="http://schemas.microsoft.com/office/drawing/2014/main" id="{A785A7EB-971F-4F27-9A97-8CBCAEDCF152}"/>
              </a:ext>
            </a:extLst>
          </p:cNvPr>
          <p:cNvSpPr/>
          <p:nvPr/>
        </p:nvSpPr>
        <p:spPr>
          <a:xfrm rot="18900000">
            <a:off x="6168217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Rounded Rectangle 6">
            <a:extLst>
              <a:ext uri="{FF2B5EF4-FFF2-40B4-BE49-F238E27FC236}">
                <a16:creationId xmlns:a16="http://schemas.microsoft.com/office/drawing/2014/main" id="{57E7A031-18F8-4B6A-91DF-BC82806FEBE5}"/>
              </a:ext>
            </a:extLst>
          </p:cNvPr>
          <p:cNvSpPr/>
          <p:nvPr/>
        </p:nvSpPr>
        <p:spPr>
          <a:xfrm rot="18900000">
            <a:off x="7715943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Rounded Rectangle 6">
            <a:extLst>
              <a:ext uri="{FF2B5EF4-FFF2-40B4-BE49-F238E27FC236}">
                <a16:creationId xmlns:a16="http://schemas.microsoft.com/office/drawing/2014/main" id="{4ED3EBBA-51C9-4F94-8864-6C64B89FE880}"/>
              </a:ext>
            </a:extLst>
          </p:cNvPr>
          <p:cNvSpPr/>
          <p:nvPr/>
        </p:nvSpPr>
        <p:spPr>
          <a:xfrm rot="18900000">
            <a:off x="9263668" y="3374343"/>
            <a:ext cx="1286714" cy="1286708"/>
          </a:xfrm>
          <a:custGeom>
            <a:avLst/>
            <a:gdLst/>
            <a:ahLst/>
            <a:cxnLst/>
            <a:rect l="l" t="t" r="r" b="b"/>
            <a:pathLst>
              <a:path w="1544024" h="1544022">
                <a:moveTo>
                  <a:pt x="1508872" y="35152"/>
                </a:moveTo>
                <a:cubicBezTo>
                  <a:pt x="1530591" y="56870"/>
                  <a:pt x="1544024" y="86874"/>
                  <a:pt x="1544024" y="120016"/>
                </a:cubicBezTo>
                <a:lnTo>
                  <a:pt x="1544024" y="1404196"/>
                </a:lnTo>
                <a:cubicBezTo>
                  <a:pt x="1544024" y="1442467"/>
                  <a:pt x="1526111" y="1476554"/>
                  <a:pt x="1497037" y="1497040"/>
                </a:cubicBezTo>
                <a:cubicBezTo>
                  <a:pt x="1476551" y="1526111"/>
                  <a:pt x="1442465" y="1544022"/>
                  <a:pt x="1404196" y="1544022"/>
                </a:cubicBezTo>
                <a:lnTo>
                  <a:pt x="120016" y="1544022"/>
                </a:lnTo>
                <a:cubicBezTo>
                  <a:pt x="53733" y="1544022"/>
                  <a:pt x="0" y="1490289"/>
                  <a:pt x="0" y="1424006"/>
                </a:cubicBezTo>
                <a:lnTo>
                  <a:pt x="1" y="943958"/>
                </a:lnTo>
                <a:cubicBezTo>
                  <a:pt x="0" y="877675"/>
                  <a:pt x="53733" y="823942"/>
                  <a:pt x="120016" y="823942"/>
                </a:cubicBezTo>
                <a:lnTo>
                  <a:pt x="823944" y="823942"/>
                </a:lnTo>
                <a:lnTo>
                  <a:pt x="823944" y="120016"/>
                </a:lnTo>
                <a:cubicBezTo>
                  <a:pt x="823944" y="53733"/>
                  <a:pt x="877677" y="0"/>
                  <a:pt x="943960" y="0"/>
                </a:cubicBezTo>
                <a:lnTo>
                  <a:pt x="1424008" y="0"/>
                </a:lnTo>
                <a:cubicBezTo>
                  <a:pt x="1457150" y="0"/>
                  <a:pt x="1487154" y="13433"/>
                  <a:pt x="1508872" y="3515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0" name="Group 43">
            <a:extLst>
              <a:ext uri="{FF2B5EF4-FFF2-40B4-BE49-F238E27FC236}">
                <a16:creationId xmlns:a16="http://schemas.microsoft.com/office/drawing/2014/main" id="{0FD105F6-4FC6-42CF-A438-2890C0448C0D}"/>
              </a:ext>
            </a:extLst>
          </p:cNvPr>
          <p:cNvGrpSpPr/>
          <p:nvPr/>
        </p:nvGrpSpPr>
        <p:grpSpPr>
          <a:xfrm>
            <a:off x="1157722" y="2236748"/>
            <a:ext cx="2021348" cy="788120"/>
            <a:chOff x="5210294" y="818614"/>
            <a:chExt cx="1750034" cy="788120"/>
          </a:xfrm>
        </p:grpSpPr>
        <p:sp>
          <p:nvSpPr>
            <p:cNvPr id="501" name="TextBox 500">
              <a:extLst>
                <a:ext uri="{FF2B5EF4-FFF2-40B4-BE49-F238E27FC236}">
                  <a16:creationId xmlns:a16="http://schemas.microsoft.com/office/drawing/2014/main" id="{92C9F9E6-24E5-4DB4-8166-1A8BE1ECDBFA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02" name="TextBox 501">
              <a:extLst>
                <a:ext uri="{FF2B5EF4-FFF2-40B4-BE49-F238E27FC236}">
                  <a16:creationId xmlns:a16="http://schemas.microsoft.com/office/drawing/2014/main" id="{187E7ECE-C9A0-43A4-830A-1EA50C682685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grpSp>
        <p:nvGrpSpPr>
          <p:cNvPr id="503" name="Group 65">
            <a:extLst>
              <a:ext uri="{FF2B5EF4-FFF2-40B4-BE49-F238E27FC236}">
                <a16:creationId xmlns:a16="http://schemas.microsoft.com/office/drawing/2014/main" id="{569CD990-F288-47D5-A403-EB650EA29F74}"/>
              </a:ext>
            </a:extLst>
          </p:cNvPr>
          <p:cNvGrpSpPr/>
          <p:nvPr/>
        </p:nvGrpSpPr>
        <p:grpSpPr>
          <a:xfrm>
            <a:off x="2705448" y="4996602"/>
            <a:ext cx="2021348" cy="788120"/>
            <a:chOff x="5210294" y="818614"/>
            <a:chExt cx="1750034" cy="788120"/>
          </a:xfrm>
        </p:grpSpPr>
        <p:sp>
          <p:nvSpPr>
            <p:cNvPr id="504" name="TextBox 503">
              <a:extLst>
                <a:ext uri="{FF2B5EF4-FFF2-40B4-BE49-F238E27FC236}">
                  <a16:creationId xmlns:a16="http://schemas.microsoft.com/office/drawing/2014/main" id="{E8FFF7B7-D5F4-49F7-9795-B2A07F6C2ACC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ECAE0120-E6CE-4927-84CA-80F14CF36581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grpSp>
        <p:nvGrpSpPr>
          <p:cNvPr id="506" name="Group 68">
            <a:extLst>
              <a:ext uri="{FF2B5EF4-FFF2-40B4-BE49-F238E27FC236}">
                <a16:creationId xmlns:a16="http://schemas.microsoft.com/office/drawing/2014/main" id="{4C41A333-3802-4668-A86A-4082CD57EC2C}"/>
              </a:ext>
            </a:extLst>
          </p:cNvPr>
          <p:cNvGrpSpPr/>
          <p:nvPr/>
        </p:nvGrpSpPr>
        <p:grpSpPr>
          <a:xfrm>
            <a:off x="4253174" y="2236748"/>
            <a:ext cx="2021348" cy="788120"/>
            <a:chOff x="5210294" y="818614"/>
            <a:chExt cx="1750034" cy="788120"/>
          </a:xfrm>
        </p:grpSpPr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8D70735F-EEFC-41AF-868C-74C2846A1944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AD38B631-7185-4ADA-B117-FF9F993A1A96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grpSp>
        <p:nvGrpSpPr>
          <p:cNvPr id="509" name="Group 71">
            <a:extLst>
              <a:ext uri="{FF2B5EF4-FFF2-40B4-BE49-F238E27FC236}">
                <a16:creationId xmlns:a16="http://schemas.microsoft.com/office/drawing/2014/main" id="{62D157A3-C694-4847-B8EC-7184996CF359}"/>
              </a:ext>
            </a:extLst>
          </p:cNvPr>
          <p:cNvGrpSpPr/>
          <p:nvPr/>
        </p:nvGrpSpPr>
        <p:grpSpPr>
          <a:xfrm>
            <a:off x="7348626" y="2236748"/>
            <a:ext cx="2021348" cy="788120"/>
            <a:chOff x="5210294" y="818614"/>
            <a:chExt cx="1750034" cy="788120"/>
          </a:xfrm>
        </p:grpSpPr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E9D1AD73-67D3-446D-BF05-0DD0099DD484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DE9E28B2-428C-4EEE-B62D-CCE74214776B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grpSp>
        <p:nvGrpSpPr>
          <p:cNvPr id="512" name="Group 74">
            <a:extLst>
              <a:ext uri="{FF2B5EF4-FFF2-40B4-BE49-F238E27FC236}">
                <a16:creationId xmlns:a16="http://schemas.microsoft.com/office/drawing/2014/main" id="{61DC2EC0-34D8-4BC7-86C5-F22BB55F3D25}"/>
              </a:ext>
            </a:extLst>
          </p:cNvPr>
          <p:cNvGrpSpPr/>
          <p:nvPr/>
        </p:nvGrpSpPr>
        <p:grpSpPr>
          <a:xfrm>
            <a:off x="5800900" y="4996602"/>
            <a:ext cx="2021348" cy="788120"/>
            <a:chOff x="5210294" y="818614"/>
            <a:chExt cx="1750034" cy="788120"/>
          </a:xfrm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C15801DB-9E28-4A73-9AE0-B913D8CECE30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E650FAEC-02B9-4508-9E8B-FC71A20F2516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grpSp>
        <p:nvGrpSpPr>
          <p:cNvPr id="515" name="Group 77">
            <a:extLst>
              <a:ext uri="{FF2B5EF4-FFF2-40B4-BE49-F238E27FC236}">
                <a16:creationId xmlns:a16="http://schemas.microsoft.com/office/drawing/2014/main" id="{0AD2F7C8-4595-4775-B5B6-C80F425EE0E7}"/>
              </a:ext>
            </a:extLst>
          </p:cNvPr>
          <p:cNvGrpSpPr/>
          <p:nvPr/>
        </p:nvGrpSpPr>
        <p:grpSpPr>
          <a:xfrm>
            <a:off x="8896351" y="4996602"/>
            <a:ext cx="2021348" cy="788120"/>
            <a:chOff x="5210294" y="818614"/>
            <a:chExt cx="1750034" cy="788120"/>
          </a:xfrm>
        </p:grpSpPr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5B088B50-A57D-4509-A9A3-518400FAD45C}"/>
                </a:ext>
              </a:extLst>
            </p:cNvPr>
            <p:cNvSpPr txBox="1"/>
            <p:nvPr/>
          </p:nvSpPr>
          <p:spPr>
            <a:xfrm>
              <a:off x="5210294" y="1052736"/>
              <a:ext cx="1750034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 </a:t>
              </a:r>
            </a:p>
          </p:txBody>
        </p:sp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5444AAC6-6A3C-4966-A709-123CC744E2D3}"/>
                </a:ext>
              </a:extLst>
            </p:cNvPr>
            <p:cNvSpPr txBox="1"/>
            <p:nvPr/>
          </p:nvSpPr>
          <p:spPr>
            <a:xfrm>
              <a:off x="5218241" y="818614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</a:p>
          </p:txBody>
        </p:sp>
      </p:grpSp>
      <p:sp>
        <p:nvSpPr>
          <p:cNvPr id="518" name="TextBox 517">
            <a:extLst>
              <a:ext uri="{FF2B5EF4-FFF2-40B4-BE49-F238E27FC236}">
                <a16:creationId xmlns:a16="http://schemas.microsoft.com/office/drawing/2014/main" id="{4736EE67-7C11-497F-BB4D-951626C1EBC0}"/>
              </a:ext>
            </a:extLst>
          </p:cNvPr>
          <p:cNvSpPr txBox="1"/>
          <p:nvPr/>
        </p:nvSpPr>
        <p:spPr>
          <a:xfrm>
            <a:off x="2244595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519" name="TextBox 518">
            <a:extLst>
              <a:ext uri="{FF2B5EF4-FFF2-40B4-BE49-F238E27FC236}">
                <a16:creationId xmlns:a16="http://schemas.microsoft.com/office/drawing/2014/main" id="{43ACD377-0D8C-4FC3-9006-6EE7BED5E2E8}"/>
              </a:ext>
            </a:extLst>
          </p:cNvPr>
          <p:cNvSpPr txBox="1"/>
          <p:nvPr/>
        </p:nvSpPr>
        <p:spPr>
          <a:xfrm>
            <a:off x="3798982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520" name="TextBox 519">
            <a:extLst>
              <a:ext uri="{FF2B5EF4-FFF2-40B4-BE49-F238E27FC236}">
                <a16:creationId xmlns:a16="http://schemas.microsoft.com/office/drawing/2014/main" id="{D765CF0B-186B-4BD8-8F1D-D973ACE5157F}"/>
              </a:ext>
            </a:extLst>
          </p:cNvPr>
          <p:cNvSpPr txBox="1"/>
          <p:nvPr/>
        </p:nvSpPr>
        <p:spPr>
          <a:xfrm>
            <a:off x="5353369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2B9D1320-B739-4087-9F37-6C1B4669F9E5}"/>
              </a:ext>
            </a:extLst>
          </p:cNvPr>
          <p:cNvSpPr txBox="1"/>
          <p:nvPr/>
        </p:nvSpPr>
        <p:spPr>
          <a:xfrm>
            <a:off x="6907756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EAF8B041-16C1-426D-B2C7-B84B87A5028C}"/>
              </a:ext>
            </a:extLst>
          </p:cNvPr>
          <p:cNvSpPr txBox="1"/>
          <p:nvPr/>
        </p:nvSpPr>
        <p:spPr>
          <a:xfrm>
            <a:off x="8462143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CF32A067-7CED-423F-883E-0F37E44AC88F}"/>
              </a:ext>
            </a:extLst>
          </p:cNvPr>
          <p:cNvSpPr txBox="1"/>
          <p:nvPr/>
        </p:nvSpPr>
        <p:spPr>
          <a:xfrm>
            <a:off x="10016532" y="3879198"/>
            <a:ext cx="59085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92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2018-05-14T01:53:17Z</dcterms:modified>
</cp:coreProperties>
</file>