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8" name="Hexagon 4">
            <a:extLst>
              <a:ext uri="{FF2B5EF4-FFF2-40B4-BE49-F238E27FC236}">
                <a16:creationId xmlns:a16="http://schemas.microsoft.com/office/drawing/2014/main" id="{58C4FC34-2EEA-471D-888E-981A404D3FD3}"/>
              </a:ext>
            </a:extLst>
          </p:cNvPr>
          <p:cNvSpPr/>
          <p:nvPr/>
        </p:nvSpPr>
        <p:spPr>
          <a:xfrm>
            <a:off x="6018659" y="2519091"/>
            <a:ext cx="5256000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19" name="Hexagon 5">
            <a:extLst>
              <a:ext uri="{FF2B5EF4-FFF2-40B4-BE49-F238E27FC236}">
                <a16:creationId xmlns:a16="http://schemas.microsoft.com/office/drawing/2014/main" id="{BD161104-7155-4E72-9230-F717F6FF163D}"/>
              </a:ext>
            </a:extLst>
          </p:cNvPr>
          <p:cNvSpPr/>
          <p:nvPr/>
        </p:nvSpPr>
        <p:spPr>
          <a:xfrm>
            <a:off x="6157069" y="2625862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20" name="Group 6">
            <a:extLst>
              <a:ext uri="{FF2B5EF4-FFF2-40B4-BE49-F238E27FC236}">
                <a16:creationId xmlns:a16="http://schemas.microsoft.com/office/drawing/2014/main" id="{CA992F20-C2FF-47E9-9061-94100255BFB7}"/>
              </a:ext>
            </a:extLst>
          </p:cNvPr>
          <p:cNvGrpSpPr/>
          <p:nvPr/>
        </p:nvGrpSpPr>
        <p:grpSpPr>
          <a:xfrm>
            <a:off x="7313832" y="2598360"/>
            <a:ext cx="3735167" cy="885463"/>
            <a:chOff x="6210998" y="1433695"/>
            <a:chExt cx="2688349" cy="921328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AC0047E-B15B-41F0-B58F-DD7A45D6FE3B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88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D647575C-F37F-4B93-B8E1-9E42401C479C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72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</p:grpSp>
      <p:sp>
        <p:nvSpPr>
          <p:cNvPr id="123" name="Hexagon 11">
            <a:extLst>
              <a:ext uri="{FF2B5EF4-FFF2-40B4-BE49-F238E27FC236}">
                <a16:creationId xmlns:a16="http://schemas.microsoft.com/office/drawing/2014/main" id="{72F3D612-71F8-4E3C-8C5B-EF071796D85C}"/>
              </a:ext>
            </a:extLst>
          </p:cNvPr>
          <p:cNvSpPr/>
          <p:nvPr/>
        </p:nvSpPr>
        <p:spPr>
          <a:xfrm>
            <a:off x="6018659" y="3785745"/>
            <a:ext cx="5256000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124" name="Hexagon 12">
            <a:extLst>
              <a:ext uri="{FF2B5EF4-FFF2-40B4-BE49-F238E27FC236}">
                <a16:creationId xmlns:a16="http://schemas.microsoft.com/office/drawing/2014/main" id="{76ED5C76-8827-4A19-B570-654C3421FB5C}"/>
              </a:ext>
            </a:extLst>
          </p:cNvPr>
          <p:cNvSpPr/>
          <p:nvPr/>
        </p:nvSpPr>
        <p:spPr>
          <a:xfrm>
            <a:off x="6157069" y="3892516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grpSp>
        <p:nvGrpSpPr>
          <p:cNvPr id="125" name="Group 13">
            <a:extLst>
              <a:ext uri="{FF2B5EF4-FFF2-40B4-BE49-F238E27FC236}">
                <a16:creationId xmlns:a16="http://schemas.microsoft.com/office/drawing/2014/main" id="{9742E20E-BB1A-43C6-98DF-A8C934ED6B0A}"/>
              </a:ext>
            </a:extLst>
          </p:cNvPr>
          <p:cNvGrpSpPr/>
          <p:nvPr/>
        </p:nvGrpSpPr>
        <p:grpSpPr>
          <a:xfrm>
            <a:off x="7313832" y="3865013"/>
            <a:ext cx="3735167" cy="885463"/>
            <a:chOff x="6210998" y="1433695"/>
            <a:chExt cx="2688349" cy="921328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63ACC6BC-058B-4F2C-A0C4-D6972F805FC0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88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AFE2DED1-D9C8-46DC-BA84-137539203A86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72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</a:p>
          </p:txBody>
        </p:sp>
      </p:grpSp>
      <p:sp>
        <p:nvSpPr>
          <p:cNvPr id="128" name="Hexagon 17">
            <a:extLst>
              <a:ext uri="{FF2B5EF4-FFF2-40B4-BE49-F238E27FC236}">
                <a16:creationId xmlns:a16="http://schemas.microsoft.com/office/drawing/2014/main" id="{A2087CB4-3B35-4378-B25F-E5C2783F86BD}"/>
              </a:ext>
            </a:extLst>
          </p:cNvPr>
          <p:cNvSpPr/>
          <p:nvPr/>
        </p:nvSpPr>
        <p:spPr>
          <a:xfrm>
            <a:off x="6018659" y="5052397"/>
            <a:ext cx="5256000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dirty="0"/>
          </a:p>
        </p:txBody>
      </p:sp>
      <p:sp>
        <p:nvSpPr>
          <p:cNvPr id="129" name="Hexagon 18">
            <a:extLst>
              <a:ext uri="{FF2B5EF4-FFF2-40B4-BE49-F238E27FC236}">
                <a16:creationId xmlns:a16="http://schemas.microsoft.com/office/drawing/2014/main" id="{0E09A284-76E1-4AC9-BAD8-34FA6D44F18D}"/>
              </a:ext>
            </a:extLst>
          </p:cNvPr>
          <p:cNvSpPr/>
          <p:nvPr/>
        </p:nvSpPr>
        <p:spPr>
          <a:xfrm>
            <a:off x="6157069" y="5159168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30" name="Group 19">
            <a:extLst>
              <a:ext uri="{FF2B5EF4-FFF2-40B4-BE49-F238E27FC236}">
                <a16:creationId xmlns:a16="http://schemas.microsoft.com/office/drawing/2014/main" id="{34FFB89C-CE75-4E00-921C-9FE416835836}"/>
              </a:ext>
            </a:extLst>
          </p:cNvPr>
          <p:cNvGrpSpPr/>
          <p:nvPr/>
        </p:nvGrpSpPr>
        <p:grpSpPr>
          <a:xfrm>
            <a:off x="7313832" y="5131665"/>
            <a:ext cx="3735167" cy="885463"/>
            <a:chOff x="6210998" y="1433695"/>
            <a:chExt cx="2688349" cy="921328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0F69CAD4-D91C-4F29-AEE6-77F65238EFC8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88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B49D358E-AE41-4498-A9CB-275105FBACAE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72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3" name="Hexagon 23">
            <a:extLst>
              <a:ext uri="{FF2B5EF4-FFF2-40B4-BE49-F238E27FC236}">
                <a16:creationId xmlns:a16="http://schemas.microsoft.com/office/drawing/2014/main" id="{00109F55-C30C-420D-A02C-90F7AEC6B10C}"/>
              </a:ext>
            </a:extLst>
          </p:cNvPr>
          <p:cNvSpPr/>
          <p:nvPr/>
        </p:nvSpPr>
        <p:spPr>
          <a:xfrm flipH="1">
            <a:off x="938527" y="1885764"/>
            <a:ext cx="5256000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4" name="Hexagon 24">
            <a:extLst>
              <a:ext uri="{FF2B5EF4-FFF2-40B4-BE49-F238E27FC236}">
                <a16:creationId xmlns:a16="http://schemas.microsoft.com/office/drawing/2014/main" id="{298BB81C-F232-4FE1-B9CC-8A8FFE53C935}"/>
              </a:ext>
            </a:extLst>
          </p:cNvPr>
          <p:cNvSpPr/>
          <p:nvPr/>
        </p:nvSpPr>
        <p:spPr>
          <a:xfrm flipH="1">
            <a:off x="4969944" y="1992535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35" name="Group 25">
            <a:extLst>
              <a:ext uri="{FF2B5EF4-FFF2-40B4-BE49-F238E27FC236}">
                <a16:creationId xmlns:a16="http://schemas.microsoft.com/office/drawing/2014/main" id="{550C149E-08C5-4315-B20D-F9E36D9E4AC4}"/>
              </a:ext>
            </a:extLst>
          </p:cNvPr>
          <p:cNvGrpSpPr/>
          <p:nvPr/>
        </p:nvGrpSpPr>
        <p:grpSpPr>
          <a:xfrm>
            <a:off x="1153138" y="1974650"/>
            <a:ext cx="3798298" cy="885463"/>
            <a:chOff x="6210998" y="1433695"/>
            <a:chExt cx="2688349" cy="921328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9F4FB231-79DE-4F86-B787-226543D2701C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88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E29E0742-9C40-4869-977F-91D423286570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72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8" name="Hexagon 29">
            <a:extLst>
              <a:ext uri="{FF2B5EF4-FFF2-40B4-BE49-F238E27FC236}">
                <a16:creationId xmlns:a16="http://schemas.microsoft.com/office/drawing/2014/main" id="{05287BE6-F228-4E34-8072-96194D5D05DF}"/>
              </a:ext>
            </a:extLst>
          </p:cNvPr>
          <p:cNvSpPr/>
          <p:nvPr/>
        </p:nvSpPr>
        <p:spPr>
          <a:xfrm flipH="1">
            <a:off x="938527" y="3152418"/>
            <a:ext cx="5256000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39" name="Hexagon 30">
            <a:extLst>
              <a:ext uri="{FF2B5EF4-FFF2-40B4-BE49-F238E27FC236}">
                <a16:creationId xmlns:a16="http://schemas.microsoft.com/office/drawing/2014/main" id="{18EA42FB-3FB8-494E-BB03-51E1F41D8204}"/>
              </a:ext>
            </a:extLst>
          </p:cNvPr>
          <p:cNvSpPr/>
          <p:nvPr/>
        </p:nvSpPr>
        <p:spPr>
          <a:xfrm flipH="1">
            <a:off x="4969944" y="3259189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40" name="Group 31">
            <a:extLst>
              <a:ext uri="{FF2B5EF4-FFF2-40B4-BE49-F238E27FC236}">
                <a16:creationId xmlns:a16="http://schemas.microsoft.com/office/drawing/2014/main" id="{6E4C3F06-7E38-438D-A476-12180510A2BF}"/>
              </a:ext>
            </a:extLst>
          </p:cNvPr>
          <p:cNvGrpSpPr/>
          <p:nvPr/>
        </p:nvGrpSpPr>
        <p:grpSpPr>
          <a:xfrm>
            <a:off x="1153138" y="3231687"/>
            <a:ext cx="3798298" cy="885463"/>
            <a:chOff x="6210998" y="1433695"/>
            <a:chExt cx="2688349" cy="921328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B838648F-82F3-4871-BBEF-2BF4678A5753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88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8A02682D-7FDD-467A-9206-CA81A10A7680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72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3" name="Hexagon 35">
            <a:extLst>
              <a:ext uri="{FF2B5EF4-FFF2-40B4-BE49-F238E27FC236}">
                <a16:creationId xmlns:a16="http://schemas.microsoft.com/office/drawing/2014/main" id="{81B4A2E9-FF55-47D1-94DC-310194032D6A}"/>
              </a:ext>
            </a:extLst>
          </p:cNvPr>
          <p:cNvSpPr/>
          <p:nvPr/>
        </p:nvSpPr>
        <p:spPr>
          <a:xfrm flipH="1">
            <a:off x="938527" y="4419072"/>
            <a:ext cx="5256000" cy="1044000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sp>
        <p:nvSpPr>
          <p:cNvPr id="144" name="Hexagon 36">
            <a:extLst>
              <a:ext uri="{FF2B5EF4-FFF2-40B4-BE49-F238E27FC236}">
                <a16:creationId xmlns:a16="http://schemas.microsoft.com/office/drawing/2014/main" id="{62857CF8-4C4E-4313-BE16-50C422C0CF4D}"/>
              </a:ext>
            </a:extLst>
          </p:cNvPr>
          <p:cNvSpPr/>
          <p:nvPr/>
        </p:nvSpPr>
        <p:spPr>
          <a:xfrm flipH="1">
            <a:off x="4969944" y="4525843"/>
            <a:ext cx="1107279" cy="830458"/>
          </a:xfrm>
          <a:prstGeom prst="hexagon">
            <a:avLst>
              <a:gd name="adj" fmla="val 38143"/>
              <a:gd name="vf" fmla="val 115470"/>
            </a:avLst>
          </a:prstGeom>
          <a:solidFill>
            <a:schemeClr val="accent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45" name="Group 37">
            <a:extLst>
              <a:ext uri="{FF2B5EF4-FFF2-40B4-BE49-F238E27FC236}">
                <a16:creationId xmlns:a16="http://schemas.microsoft.com/office/drawing/2014/main" id="{3A287486-B5DF-4042-A349-8017CF4903F7}"/>
              </a:ext>
            </a:extLst>
          </p:cNvPr>
          <p:cNvGrpSpPr/>
          <p:nvPr/>
        </p:nvGrpSpPr>
        <p:grpSpPr>
          <a:xfrm>
            <a:off x="1153138" y="4498341"/>
            <a:ext cx="3798298" cy="885463"/>
            <a:chOff x="6210998" y="1433695"/>
            <a:chExt cx="2688349" cy="921328"/>
          </a:xfrm>
        </p:grpSpPr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56697B20-494F-43B8-85AA-F1BA71D0327D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88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CE0B6D2-103E-495F-9C19-2D3BE4096C9C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6725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8" name="Isosceles Triangle 51">
            <a:extLst>
              <a:ext uri="{FF2B5EF4-FFF2-40B4-BE49-F238E27FC236}">
                <a16:creationId xmlns:a16="http://schemas.microsoft.com/office/drawing/2014/main" id="{721A2E73-B971-42E0-9C48-06C1A7FEED45}"/>
              </a:ext>
            </a:extLst>
          </p:cNvPr>
          <p:cNvSpPr/>
          <p:nvPr/>
        </p:nvSpPr>
        <p:spPr>
          <a:xfrm>
            <a:off x="5365525" y="2272301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9" name="Rectangle 7">
            <a:extLst>
              <a:ext uri="{FF2B5EF4-FFF2-40B4-BE49-F238E27FC236}">
                <a16:creationId xmlns:a16="http://schemas.microsoft.com/office/drawing/2014/main" id="{2B84B7AD-D0F3-4EF1-897A-786E8F9CDE0F}"/>
              </a:ext>
            </a:extLst>
          </p:cNvPr>
          <p:cNvSpPr/>
          <p:nvPr/>
        </p:nvSpPr>
        <p:spPr>
          <a:xfrm>
            <a:off x="6549688" y="2883807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0" name="Rounded Rectangle 32">
            <a:extLst>
              <a:ext uri="{FF2B5EF4-FFF2-40B4-BE49-F238E27FC236}">
                <a16:creationId xmlns:a16="http://schemas.microsoft.com/office/drawing/2014/main" id="{5DC8DB55-D7F7-4A7C-B002-C570DA01C01D}"/>
              </a:ext>
            </a:extLst>
          </p:cNvPr>
          <p:cNvSpPr/>
          <p:nvPr/>
        </p:nvSpPr>
        <p:spPr>
          <a:xfrm>
            <a:off x="6549091" y="4175704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1" name="Rectangle 9">
            <a:extLst>
              <a:ext uri="{FF2B5EF4-FFF2-40B4-BE49-F238E27FC236}">
                <a16:creationId xmlns:a16="http://schemas.microsoft.com/office/drawing/2014/main" id="{8BC25D4B-9F91-48F2-93E0-A101524546D4}"/>
              </a:ext>
            </a:extLst>
          </p:cNvPr>
          <p:cNvSpPr/>
          <p:nvPr/>
        </p:nvSpPr>
        <p:spPr>
          <a:xfrm>
            <a:off x="5382054" y="350868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2" name="Frame 17">
            <a:extLst>
              <a:ext uri="{FF2B5EF4-FFF2-40B4-BE49-F238E27FC236}">
                <a16:creationId xmlns:a16="http://schemas.microsoft.com/office/drawing/2014/main" id="{68BEEFE6-4CA8-4D94-86F5-2338DFCE1D85}"/>
              </a:ext>
            </a:extLst>
          </p:cNvPr>
          <p:cNvSpPr/>
          <p:nvPr/>
        </p:nvSpPr>
        <p:spPr>
          <a:xfrm>
            <a:off x="5393083" y="4771427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3" name="Freeform 53">
            <a:extLst>
              <a:ext uri="{FF2B5EF4-FFF2-40B4-BE49-F238E27FC236}">
                <a16:creationId xmlns:a16="http://schemas.microsoft.com/office/drawing/2014/main" id="{1CF5FBB5-86BE-42F3-9B68-A963BA42A67C}"/>
              </a:ext>
            </a:extLst>
          </p:cNvPr>
          <p:cNvSpPr/>
          <p:nvPr/>
        </p:nvSpPr>
        <p:spPr>
          <a:xfrm>
            <a:off x="6519017" y="5387984"/>
            <a:ext cx="382784" cy="392454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194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2018-04-24T02:54:05Z</dcterms:modified>
</cp:coreProperties>
</file>