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65">
            <a:extLst>
              <a:ext uri="{FF2B5EF4-FFF2-40B4-BE49-F238E27FC236}">
                <a16:creationId xmlns:a16="http://schemas.microsoft.com/office/drawing/2014/main" id="{12E01933-A708-4594-A8BF-723008798B9A}"/>
              </a:ext>
            </a:extLst>
          </p:cNvPr>
          <p:cNvCxnSpPr/>
          <p:nvPr/>
        </p:nvCxnSpPr>
        <p:spPr>
          <a:xfrm flipV="1">
            <a:off x="7451037" y="2697308"/>
            <a:ext cx="612000" cy="612000"/>
          </a:xfrm>
          <a:prstGeom prst="line">
            <a:avLst/>
          </a:prstGeom>
          <a:ln w="31750" cap="sq">
            <a:solidFill>
              <a:schemeClr val="accent3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66">
            <a:extLst>
              <a:ext uri="{FF2B5EF4-FFF2-40B4-BE49-F238E27FC236}">
                <a16:creationId xmlns:a16="http://schemas.microsoft.com/office/drawing/2014/main" id="{A2E8155A-9B75-452B-B08F-9C610DFC725F}"/>
              </a:ext>
            </a:extLst>
          </p:cNvPr>
          <p:cNvCxnSpPr/>
          <p:nvPr/>
        </p:nvCxnSpPr>
        <p:spPr>
          <a:xfrm>
            <a:off x="7451037" y="3911558"/>
            <a:ext cx="612000" cy="0"/>
          </a:xfrm>
          <a:prstGeom prst="line">
            <a:avLst/>
          </a:prstGeom>
          <a:ln w="31750" cap="sq">
            <a:solidFill>
              <a:schemeClr val="accent4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7">
            <a:extLst>
              <a:ext uri="{FF2B5EF4-FFF2-40B4-BE49-F238E27FC236}">
                <a16:creationId xmlns:a16="http://schemas.microsoft.com/office/drawing/2014/main" id="{4E79D287-1ABD-4BFA-ACE1-031318D3EAC1}"/>
              </a:ext>
            </a:extLst>
          </p:cNvPr>
          <p:cNvCxnSpPr/>
          <p:nvPr/>
        </p:nvCxnSpPr>
        <p:spPr>
          <a:xfrm>
            <a:off x="7451037" y="4516762"/>
            <a:ext cx="612000" cy="612000"/>
          </a:xfrm>
          <a:prstGeom prst="line">
            <a:avLst/>
          </a:prstGeom>
          <a:ln w="31750" cap="sq">
            <a:solidFill>
              <a:schemeClr val="accent1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8">
            <a:extLst>
              <a:ext uri="{FF2B5EF4-FFF2-40B4-BE49-F238E27FC236}">
                <a16:creationId xmlns:a16="http://schemas.microsoft.com/office/drawing/2014/main" id="{17F73598-C1DE-4183-922D-9283284711F7}"/>
              </a:ext>
            </a:extLst>
          </p:cNvPr>
          <p:cNvCxnSpPr/>
          <p:nvPr/>
        </p:nvCxnSpPr>
        <p:spPr>
          <a:xfrm flipH="1" flipV="1">
            <a:off x="4128964" y="2697308"/>
            <a:ext cx="612000" cy="612000"/>
          </a:xfrm>
          <a:prstGeom prst="line">
            <a:avLst/>
          </a:prstGeom>
          <a:ln w="31750" cap="sq">
            <a:solidFill>
              <a:schemeClr val="accent2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69">
            <a:extLst>
              <a:ext uri="{FF2B5EF4-FFF2-40B4-BE49-F238E27FC236}">
                <a16:creationId xmlns:a16="http://schemas.microsoft.com/office/drawing/2014/main" id="{DD57A2B7-068F-47F1-99DB-BFA3D64089B1}"/>
              </a:ext>
            </a:extLst>
          </p:cNvPr>
          <p:cNvCxnSpPr/>
          <p:nvPr/>
        </p:nvCxnSpPr>
        <p:spPr>
          <a:xfrm flipH="1" flipV="1">
            <a:off x="4128964" y="3894373"/>
            <a:ext cx="612000" cy="17185"/>
          </a:xfrm>
          <a:prstGeom prst="line">
            <a:avLst/>
          </a:prstGeom>
          <a:ln w="31750" cap="sq">
            <a:solidFill>
              <a:schemeClr val="accent5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70">
            <a:extLst>
              <a:ext uri="{FF2B5EF4-FFF2-40B4-BE49-F238E27FC236}">
                <a16:creationId xmlns:a16="http://schemas.microsoft.com/office/drawing/2014/main" id="{7EF005C8-F518-49E9-962C-B2F41D474585}"/>
              </a:ext>
            </a:extLst>
          </p:cNvPr>
          <p:cNvCxnSpPr/>
          <p:nvPr/>
        </p:nvCxnSpPr>
        <p:spPr>
          <a:xfrm flipH="1">
            <a:off x="4128964" y="4516762"/>
            <a:ext cx="612000" cy="612000"/>
          </a:xfrm>
          <a:prstGeom prst="line">
            <a:avLst/>
          </a:prstGeom>
          <a:ln w="31750" cap="sq">
            <a:solidFill>
              <a:schemeClr val="accent6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71">
            <a:extLst>
              <a:ext uri="{FF2B5EF4-FFF2-40B4-BE49-F238E27FC236}">
                <a16:creationId xmlns:a16="http://schemas.microsoft.com/office/drawing/2014/main" id="{07BE24DC-329D-45BE-9679-C2D90D3A3669}"/>
              </a:ext>
            </a:extLst>
          </p:cNvPr>
          <p:cNvGrpSpPr/>
          <p:nvPr/>
        </p:nvGrpSpPr>
        <p:grpSpPr>
          <a:xfrm>
            <a:off x="8162069" y="1762289"/>
            <a:ext cx="3096000" cy="1053360"/>
            <a:chOff x="910640" y="2975795"/>
            <a:chExt cx="1527408" cy="263462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DE58C17-9B3A-465B-B90C-8BC2BEE725B2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D6F7CF6-2C0D-48B8-905C-263837EE1678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74">
            <a:extLst>
              <a:ext uri="{FF2B5EF4-FFF2-40B4-BE49-F238E27FC236}">
                <a16:creationId xmlns:a16="http://schemas.microsoft.com/office/drawing/2014/main" id="{B9C867CF-C72D-4A35-9946-686934124EAA}"/>
              </a:ext>
            </a:extLst>
          </p:cNvPr>
          <p:cNvGrpSpPr/>
          <p:nvPr/>
        </p:nvGrpSpPr>
        <p:grpSpPr>
          <a:xfrm>
            <a:off x="8162069" y="3417024"/>
            <a:ext cx="3096000" cy="1053360"/>
            <a:chOff x="910640" y="2975795"/>
            <a:chExt cx="1527408" cy="263462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EBB8B93-97A0-4C72-9DDE-0287B6E4C961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DEB6BC0-2B21-4FD6-AED3-2FF50DC897DE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77">
            <a:extLst>
              <a:ext uri="{FF2B5EF4-FFF2-40B4-BE49-F238E27FC236}">
                <a16:creationId xmlns:a16="http://schemas.microsoft.com/office/drawing/2014/main" id="{D31CA5F6-9A88-4057-8827-2D6E1B21E90A}"/>
              </a:ext>
            </a:extLst>
          </p:cNvPr>
          <p:cNvGrpSpPr/>
          <p:nvPr/>
        </p:nvGrpSpPr>
        <p:grpSpPr>
          <a:xfrm>
            <a:off x="8162069" y="5071759"/>
            <a:ext cx="3096000" cy="1068749"/>
            <a:chOff x="910640" y="2937304"/>
            <a:chExt cx="1527408" cy="267311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763FDEE-7FDC-448C-BFA4-4DED7888DE4F}"/>
                </a:ext>
              </a:extLst>
            </p:cNvPr>
            <p:cNvSpPr txBox="1"/>
            <p:nvPr/>
          </p:nvSpPr>
          <p:spPr>
            <a:xfrm>
              <a:off x="910640" y="2937304"/>
              <a:ext cx="1527408" cy="84677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45F4544-7E02-46C0-A781-620D6DB167F7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80">
            <a:extLst>
              <a:ext uri="{FF2B5EF4-FFF2-40B4-BE49-F238E27FC236}">
                <a16:creationId xmlns:a16="http://schemas.microsoft.com/office/drawing/2014/main" id="{668D8FEA-F06B-4822-9526-442D0A4BED46}"/>
              </a:ext>
            </a:extLst>
          </p:cNvPr>
          <p:cNvGrpSpPr/>
          <p:nvPr/>
        </p:nvGrpSpPr>
        <p:grpSpPr>
          <a:xfrm>
            <a:off x="908422" y="1762289"/>
            <a:ext cx="3096000" cy="1053360"/>
            <a:chOff x="910640" y="2975795"/>
            <a:chExt cx="1527408" cy="263462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16F6104-E1D5-4C93-833C-7E16367828FD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392BFF4-B64F-4929-A3F5-375116125BE5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83">
            <a:extLst>
              <a:ext uri="{FF2B5EF4-FFF2-40B4-BE49-F238E27FC236}">
                <a16:creationId xmlns:a16="http://schemas.microsoft.com/office/drawing/2014/main" id="{55F7315E-894E-46FF-B6D2-1154B6A89B31}"/>
              </a:ext>
            </a:extLst>
          </p:cNvPr>
          <p:cNvGrpSpPr/>
          <p:nvPr/>
        </p:nvGrpSpPr>
        <p:grpSpPr>
          <a:xfrm>
            <a:off x="908422" y="3424719"/>
            <a:ext cx="3096000" cy="1053360"/>
            <a:chOff x="910640" y="2975795"/>
            <a:chExt cx="1527408" cy="263462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70CB956-7983-4E35-9F4D-4CFD0D5BADB7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D219279-392E-43FD-8837-66F71DEB3D6B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86">
            <a:extLst>
              <a:ext uri="{FF2B5EF4-FFF2-40B4-BE49-F238E27FC236}">
                <a16:creationId xmlns:a16="http://schemas.microsoft.com/office/drawing/2014/main" id="{6D013FEE-96F7-4091-9B59-3558F1FBD8AF}"/>
              </a:ext>
            </a:extLst>
          </p:cNvPr>
          <p:cNvGrpSpPr/>
          <p:nvPr/>
        </p:nvGrpSpPr>
        <p:grpSpPr>
          <a:xfrm>
            <a:off x="908422" y="5087148"/>
            <a:ext cx="3096000" cy="1053360"/>
            <a:chOff x="910640" y="2975795"/>
            <a:chExt cx="1527408" cy="263462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FFF58DE-CBE9-4900-AAE8-D30D3F7FBA85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C4B426E-9EAF-4718-9DD8-D68AF72A8DEE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33">
            <a:extLst>
              <a:ext uri="{FF2B5EF4-FFF2-40B4-BE49-F238E27FC236}">
                <a16:creationId xmlns:a16="http://schemas.microsoft.com/office/drawing/2014/main" id="{D33C6B49-0529-4E70-9F08-4168179E4C8B}"/>
              </a:ext>
            </a:extLst>
          </p:cNvPr>
          <p:cNvGrpSpPr/>
          <p:nvPr/>
        </p:nvGrpSpPr>
        <p:grpSpPr>
          <a:xfrm>
            <a:off x="5054983" y="2132290"/>
            <a:ext cx="2082035" cy="3740540"/>
            <a:chOff x="913195" y="1629242"/>
            <a:chExt cx="2595911" cy="4663757"/>
          </a:xfrm>
          <a:effectLst>
            <a:outerShdw dist="12700" dir="4800000" algn="t" rotWithShape="0">
              <a:prstClr val="black">
                <a:alpha val="40000"/>
              </a:prstClr>
            </a:outerShdw>
          </a:effectLst>
        </p:grpSpPr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14FDCBD1-484A-4819-B92B-ECBF871E5B8D}"/>
                </a:ext>
              </a:extLst>
            </p:cNvPr>
            <p:cNvSpPr/>
            <p:nvPr/>
          </p:nvSpPr>
          <p:spPr>
            <a:xfrm>
              <a:off x="913195" y="1629242"/>
              <a:ext cx="2595911" cy="4336160"/>
            </a:xfrm>
            <a:custGeom>
              <a:avLst/>
              <a:gdLst>
                <a:gd name="connsiteX0" fmla="*/ 1044054 w 2565779"/>
                <a:gd name="connsiteY0" fmla="*/ 1978926 h 4326341"/>
                <a:gd name="connsiteX1" fmla="*/ 723331 w 2565779"/>
                <a:gd name="connsiteY1" fmla="*/ 300933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300933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300933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92663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85520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85520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723331 w 2565779"/>
                <a:gd name="connsiteY1" fmla="*/ 2985520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98143 w 2565779"/>
                <a:gd name="connsiteY2" fmla="*/ 2224585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9994 w 2565779"/>
                <a:gd name="connsiteY1" fmla="*/ 2990282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44054 w 2565779"/>
                <a:gd name="connsiteY0" fmla="*/ 1947969 h 4326341"/>
                <a:gd name="connsiteX1" fmla="*/ 682851 w 2565779"/>
                <a:gd name="connsiteY1" fmla="*/ 2985519 h 4326341"/>
                <a:gd name="connsiteX2" fmla="*/ 471949 w 2565779"/>
                <a:gd name="connsiteY2" fmla="*/ 2231729 h 4326341"/>
                <a:gd name="connsiteX3" fmla="*/ 0 w 2565779"/>
                <a:gd name="connsiteY3" fmla="*/ 696036 h 4326341"/>
                <a:gd name="connsiteX4" fmla="*/ 1194179 w 2565779"/>
                <a:gd name="connsiteY4" fmla="*/ 0 h 4326341"/>
                <a:gd name="connsiteX5" fmla="*/ 2388358 w 2565779"/>
                <a:gd name="connsiteY5" fmla="*/ 941696 h 4326341"/>
                <a:gd name="connsiteX6" fmla="*/ 2320119 w 2565779"/>
                <a:gd name="connsiteY6" fmla="*/ 1255594 h 4326341"/>
                <a:gd name="connsiteX7" fmla="*/ 2565779 w 2565779"/>
                <a:gd name="connsiteY7" fmla="*/ 1624084 h 4326341"/>
                <a:gd name="connsiteX8" fmla="*/ 2374711 w 2565779"/>
                <a:gd name="connsiteY8" fmla="*/ 1746914 h 4326341"/>
                <a:gd name="connsiteX9" fmla="*/ 2422478 w 2565779"/>
                <a:gd name="connsiteY9" fmla="*/ 1890215 h 4326341"/>
                <a:gd name="connsiteX10" fmla="*/ 2326943 w 2565779"/>
                <a:gd name="connsiteY10" fmla="*/ 1944806 h 4326341"/>
                <a:gd name="connsiteX11" fmla="*/ 2381534 w 2565779"/>
                <a:gd name="connsiteY11" fmla="*/ 2053988 h 4326341"/>
                <a:gd name="connsiteX12" fmla="*/ 2272352 w 2565779"/>
                <a:gd name="connsiteY12" fmla="*/ 2135875 h 4326341"/>
                <a:gd name="connsiteX13" fmla="*/ 2265528 w 2565779"/>
                <a:gd name="connsiteY13" fmla="*/ 2402006 h 4326341"/>
                <a:gd name="connsiteX14" fmla="*/ 1603612 w 2565779"/>
                <a:gd name="connsiteY14" fmla="*/ 2422478 h 4326341"/>
                <a:gd name="connsiteX15" fmla="*/ 1453487 w 2565779"/>
                <a:gd name="connsiteY15" fmla="*/ 3289111 h 4326341"/>
                <a:gd name="connsiteX16" fmla="*/ 696036 w 2565779"/>
                <a:gd name="connsiteY16" fmla="*/ 3678072 h 4326341"/>
                <a:gd name="connsiteX17" fmla="*/ 682388 w 2565779"/>
                <a:gd name="connsiteY17" fmla="*/ 4326341 h 4326341"/>
                <a:gd name="connsiteX0" fmla="*/ 1029767 w 2551492"/>
                <a:gd name="connsiteY0" fmla="*/ 1947969 h 4326341"/>
                <a:gd name="connsiteX1" fmla="*/ 668564 w 2551492"/>
                <a:gd name="connsiteY1" fmla="*/ 2985519 h 4326341"/>
                <a:gd name="connsiteX2" fmla="*/ 457662 w 2551492"/>
                <a:gd name="connsiteY2" fmla="*/ 2231729 h 4326341"/>
                <a:gd name="connsiteX3" fmla="*/ 0 w 2551492"/>
                <a:gd name="connsiteY3" fmla="*/ 715086 h 4326341"/>
                <a:gd name="connsiteX4" fmla="*/ 1179892 w 2551492"/>
                <a:gd name="connsiteY4" fmla="*/ 0 h 4326341"/>
                <a:gd name="connsiteX5" fmla="*/ 2374071 w 2551492"/>
                <a:gd name="connsiteY5" fmla="*/ 941696 h 4326341"/>
                <a:gd name="connsiteX6" fmla="*/ 2305832 w 2551492"/>
                <a:gd name="connsiteY6" fmla="*/ 1255594 h 4326341"/>
                <a:gd name="connsiteX7" fmla="*/ 2551492 w 2551492"/>
                <a:gd name="connsiteY7" fmla="*/ 1624084 h 4326341"/>
                <a:gd name="connsiteX8" fmla="*/ 2360424 w 2551492"/>
                <a:gd name="connsiteY8" fmla="*/ 1746914 h 4326341"/>
                <a:gd name="connsiteX9" fmla="*/ 2408191 w 2551492"/>
                <a:gd name="connsiteY9" fmla="*/ 1890215 h 4326341"/>
                <a:gd name="connsiteX10" fmla="*/ 2312656 w 2551492"/>
                <a:gd name="connsiteY10" fmla="*/ 1944806 h 4326341"/>
                <a:gd name="connsiteX11" fmla="*/ 2367247 w 2551492"/>
                <a:gd name="connsiteY11" fmla="*/ 2053988 h 4326341"/>
                <a:gd name="connsiteX12" fmla="*/ 2258065 w 2551492"/>
                <a:gd name="connsiteY12" fmla="*/ 2135875 h 4326341"/>
                <a:gd name="connsiteX13" fmla="*/ 2251241 w 2551492"/>
                <a:gd name="connsiteY13" fmla="*/ 2402006 h 4326341"/>
                <a:gd name="connsiteX14" fmla="*/ 1589325 w 2551492"/>
                <a:gd name="connsiteY14" fmla="*/ 2422478 h 4326341"/>
                <a:gd name="connsiteX15" fmla="*/ 1439200 w 2551492"/>
                <a:gd name="connsiteY15" fmla="*/ 3289111 h 4326341"/>
                <a:gd name="connsiteX16" fmla="*/ 681749 w 2551492"/>
                <a:gd name="connsiteY16" fmla="*/ 3678072 h 4326341"/>
                <a:gd name="connsiteX17" fmla="*/ 668101 w 2551492"/>
                <a:gd name="connsiteY17" fmla="*/ 4326341 h 4326341"/>
                <a:gd name="connsiteX0" fmla="*/ 1066556 w 2588281"/>
                <a:gd name="connsiteY0" fmla="*/ 1947969 h 4326341"/>
                <a:gd name="connsiteX1" fmla="*/ 705353 w 2588281"/>
                <a:gd name="connsiteY1" fmla="*/ 2985519 h 4326341"/>
                <a:gd name="connsiteX2" fmla="*/ 494451 w 2588281"/>
                <a:gd name="connsiteY2" fmla="*/ 2231729 h 4326341"/>
                <a:gd name="connsiteX3" fmla="*/ 36789 w 2588281"/>
                <a:gd name="connsiteY3" fmla="*/ 715086 h 4326341"/>
                <a:gd name="connsiteX4" fmla="*/ 1216681 w 2588281"/>
                <a:gd name="connsiteY4" fmla="*/ 0 h 4326341"/>
                <a:gd name="connsiteX5" fmla="*/ 2410860 w 2588281"/>
                <a:gd name="connsiteY5" fmla="*/ 941696 h 4326341"/>
                <a:gd name="connsiteX6" fmla="*/ 2342621 w 2588281"/>
                <a:gd name="connsiteY6" fmla="*/ 1255594 h 4326341"/>
                <a:gd name="connsiteX7" fmla="*/ 2588281 w 2588281"/>
                <a:gd name="connsiteY7" fmla="*/ 1624084 h 4326341"/>
                <a:gd name="connsiteX8" fmla="*/ 2397213 w 2588281"/>
                <a:gd name="connsiteY8" fmla="*/ 1746914 h 4326341"/>
                <a:gd name="connsiteX9" fmla="*/ 2444980 w 2588281"/>
                <a:gd name="connsiteY9" fmla="*/ 1890215 h 4326341"/>
                <a:gd name="connsiteX10" fmla="*/ 2349445 w 2588281"/>
                <a:gd name="connsiteY10" fmla="*/ 1944806 h 4326341"/>
                <a:gd name="connsiteX11" fmla="*/ 2404036 w 2588281"/>
                <a:gd name="connsiteY11" fmla="*/ 2053988 h 4326341"/>
                <a:gd name="connsiteX12" fmla="*/ 2294854 w 2588281"/>
                <a:gd name="connsiteY12" fmla="*/ 2135875 h 4326341"/>
                <a:gd name="connsiteX13" fmla="*/ 2288030 w 2588281"/>
                <a:gd name="connsiteY13" fmla="*/ 2402006 h 4326341"/>
                <a:gd name="connsiteX14" fmla="*/ 1626114 w 2588281"/>
                <a:gd name="connsiteY14" fmla="*/ 2422478 h 4326341"/>
                <a:gd name="connsiteX15" fmla="*/ 1475989 w 2588281"/>
                <a:gd name="connsiteY15" fmla="*/ 3289111 h 4326341"/>
                <a:gd name="connsiteX16" fmla="*/ 718538 w 2588281"/>
                <a:gd name="connsiteY16" fmla="*/ 3678072 h 4326341"/>
                <a:gd name="connsiteX17" fmla="*/ 704890 w 2588281"/>
                <a:gd name="connsiteY17" fmla="*/ 4326341 h 4326341"/>
                <a:gd name="connsiteX0" fmla="*/ 1079398 w 2601123"/>
                <a:gd name="connsiteY0" fmla="*/ 1947969 h 4326341"/>
                <a:gd name="connsiteX1" fmla="*/ 718195 w 2601123"/>
                <a:gd name="connsiteY1" fmla="*/ 2985519 h 4326341"/>
                <a:gd name="connsiteX2" fmla="*/ 507293 w 2601123"/>
                <a:gd name="connsiteY2" fmla="*/ 2231729 h 4326341"/>
                <a:gd name="connsiteX3" fmla="*/ 49631 w 2601123"/>
                <a:gd name="connsiteY3" fmla="*/ 715086 h 4326341"/>
                <a:gd name="connsiteX4" fmla="*/ 1229523 w 2601123"/>
                <a:gd name="connsiteY4" fmla="*/ 0 h 4326341"/>
                <a:gd name="connsiteX5" fmla="*/ 2423702 w 2601123"/>
                <a:gd name="connsiteY5" fmla="*/ 941696 h 4326341"/>
                <a:gd name="connsiteX6" fmla="*/ 2355463 w 2601123"/>
                <a:gd name="connsiteY6" fmla="*/ 1255594 h 4326341"/>
                <a:gd name="connsiteX7" fmla="*/ 2601123 w 2601123"/>
                <a:gd name="connsiteY7" fmla="*/ 1624084 h 4326341"/>
                <a:gd name="connsiteX8" fmla="*/ 2410055 w 2601123"/>
                <a:gd name="connsiteY8" fmla="*/ 1746914 h 4326341"/>
                <a:gd name="connsiteX9" fmla="*/ 2457822 w 2601123"/>
                <a:gd name="connsiteY9" fmla="*/ 1890215 h 4326341"/>
                <a:gd name="connsiteX10" fmla="*/ 2362287 w 2601123"/>
                <a:gd name="connsiteY10" fmla="*/ 1944806 h 4326341"/>
                <a:gd name="connsiteX11" fmla="*/ 2416878 w 2601123"/>
                <a:gd name="connsiteY11" fmla="*/ 2053988 h 4326341"/>
                <a:gd name="connsiteX12" fmla="*/ 2307696 w 2601123"/>
                <a:gd name="connsiteY12" fmla="*/ 2135875 h 4326341"/>
                <a:gd name="connsiteX13" fmla="*/ 2300872 w 2601123"/>
                <a:gd name="connsiteY13" fmla="*/ 2402006 h 4326341"/>
                <a:gd name="connsiteX14" fmla="*/ 1638956 w 2601123"/>
                <a:gd name="connsiteY14" fmla="*/ 2422478 h 4326341"/>
                <a:gd name="connsiteX15" fmla="*/ 1488831 w 2601123"/>
                <a:gd name="connsiteY15" fmla="*/ 3289111 h 4326341"/>
                <a:gd name="connsiteX16" fmla="*/ 731380 w 2601123"/>
                <a:gd name="connsiteY16" fmla="*/ 3678072 h 4326341"/>
                <a:gd name="connsiteX17" fmla="*/ 717732 w 2601123"/>
                <a:gd name="connsiteY17" fmla="*/ 4326341 h 4326341"/>
                <a:gd name="connsiteX0" fmla="*/ 1078811 w 2600536"/>
                <a:gd name="connsiteY0" fmla="*/ 1947969 h 4326341"/>
                <a:gd name="connsiteX1" fmla="*/ 717608 w 2600536"/>
                <a:gd name="connsiteY1" fmla="*/ 2985519 h 4326341"/>
                <a:gd name="connsiteX2" fmla="*/ 516231 w 2600536"/>
                <a:gd name="connsiteY2" fmla="*/ 2217442 h 4326341"/>
                <a:gd name="connsiteX3" fmla="*/ 49044 w 2600536"/>
                <a:gd name="connsiteY3" fmla="*/ 715086 h 4326341"/>
                <a:gd name="connsiteX4" fmla="*/ 1228936 w 2600536"/>
                <a:gd name="connsiteY4" fmla="*/ 0 h 4326341"/>
                <a:gd name="connsiteX5" fmla="*/ 2423115 w 2600536"/>
                <a:gd name="connsiteY5" fmla="*/ 941696 h 4326341"/>
                <a:gd name="connsiteX6" fmla="*/ 2354876 w 2600536"/>
                <a:gd name="connsiteY6" fmla="*/ 1255594 h 4326341"/>
                <a:gd name="connsiteX7" fmla="*/ 2600536 w 2600536"/>
                <a:gd name="connsiteY7" fmla="*/ 1624084 h 4326341"/>
                <a:gd name="connsiteX8" fmla="*/ 2409468 w 2600536"/>
                <a:gd name="connsiteY8" fmla="*/ 1746914 h 4326341"/>
                <a:gd name="connsiteX9" fmla="*/ 2457235 w 2600536"/>
                <a:gd name="connsiteY9" fmla="*/ 1890215 h 4326341"/>
                <a:gd name="connsiteX10" fmla="*/ 2361700 w 2600536"/>
                <a:gd name="connsiteY10" fmla="*/ 1944806 h 4326341"/>
                <a:gd name="connsiteX11" fmla="*/ 2416291 w 2600536"/>
                <a:gd name="connsiteY11" fmla="*/ 2053988 h 4326341"/>
                <a:gd name="connsiteX12" fmla="*/ 2307109 w 2600536"/>
                <a:gd name="connsiteY12" fmla="*/ 2135875 h 4326341"/>
                <a:gd name="connsiteX13" fmla="*/ 2300285 w 2600536"/>
                <a:gd name="connsiteY13" fmla="*/ 2402006 h 4326341"/>
                <a:gd name="connsiteX14" fmla="*/ 1638369 w 2600536"/>
                <a:gd name="connsiteY14" fmla="*/ 2422478 h 4326341"/>
                <a:gd name="connsiteX15" fmla="*/ 1488244 w 2600536"/>
                <a:gd name="connsiteY15" fmla="*/ 3289111 h 4326341"/>
                <a:gd name="connsiteX16" fmla="*/ 730793 w 2600536"/>
                <a:gd name="connsiteY16" fmla="*/ 3678072 h 4326341"/>
                <a:gd name="connsiteX17" fmla="*/ 717145 w 2600536"/>
                <a:gd name="connsiteY17" fmla="*/ 4326341 h 4326341"/>
                <a:gd name="connsiteX0" fmla="*/ 1079547 w 2601272"/>
                <a:gd name="connsiteY0" fmla="*/ 1947969 h 4326341"/>
                <a:gd name="connsiteX1" fmla="*/ 718344 w 2601272"/>
                <a:gd name="connsiteY1" fmla="*/ 2985519 h 4326341"/>
                <a:gd name="connsiteX2" fmla="*/ 505060 w 2601272"/>
                <a:gd name="connsiteY2" fmla="*/ 2219823 h 4326341"/>
                <a:gd name="connsiteX3" fmla="*/ 49780 w 2601272"/>
                <a:gd name="connsiteY3" fmla="*/ 715086 h 4326341"/>
                <a:gd name="connsiteX4" fmla="*/ 1229672 w 2601272"/>
                <a:gd name="connsiteY4" fmla="*/ 0 h 4326341"/>
                <a:gd name="connsiteX5" fmla="*/ 2423851 w 2601272"/>
                <a:gd name="connsiteY5" fmla="*/ 941696 h 4326341"/>
                <a:gd name="connsiteX6" fmla="*/ 2355612 w 2601272"/>
                <a:gd name="connsiteY6" fmla="*/ 1255594 h 4326341"/>
                <a:gd name="connsiteX7" fmla="*/ 2601272 w 2601272"/>
                <a:gd name="connsiteY7" fmla="*/ 1624084 h 4326341"/>
                <a:gd name="connsiteX8" fmla="*/ 2410204 w 2601272"/>
                <a:gd name="connsiteY8" fmla="*/ 1746914 h 4326341"/>
                <a:gd name="connsiteX9" fmla="*/ 2457971 w 2601272"/>
                <a:gd name="connsiteY9" fmla="*/ 1890215 h 4326341"/>
                <a:gd name="connsiteX10" fmla="*/ 2362436 w 2601272"/>
                <a:gd name="connsiteY10" fmla="*/ 1944806 h 4326341"/>
                <a:gd name="connsiteX11" fmla="*/ 2417027 w 2601272"/>
                <a:gd name="connsiteY11" fmla="*/ 2053988 h 4326341"/>
                <a:gd name="connsiteX12" fmla="*/ 2307845 w 2601272"/>
                <a:gd name="connsiteY12" fmla="*/ 2135875 h 4326341"/>
                <a:gd name="connsiteX13" fmla="*/ 2301021 w 2601272"/>
                <a:gd name="connsiteY13" fmla="*/ 2402006 h 4326341"/>
                <a:gd name="connsiteX14" fmla="*/ 1639105 w 2601272"/>
                <a:gd name="connsiteY14" fmla="*/ 2422478 h 4326341"/>
                <a:gd name="connsiteX15" fmla="*/ 1488980 w 2601272"/>
                <a:gd name="connsiteY15" fmla="*/ 3289111 h 4326341"/>
                <a:gd name="connsiteX16" fmla="*/ 731529 w 2601272"/>
                <a:gd name="connsiteY16" fmla="*/ 3678072 h 4326341"/>
                <a:gd name="connsiteX17" fmla="*/ 717881 w 2601272"/>
                <a:gd name="connsiteY17" fmla="*/ 4326341 h 4326341"/>
                <a:gd name="connsiteX0" fmla="*/ 1076439 w 2598164"/>
                <a:gd name="connsiteY0" fmla="*/ 1947969 h 4326341"/>
                <a:gd name="connsiteX1" fmla="*/ 715236 w 2598164"/>
                <a:gd name="connsiteY1" fmla="*/ 2985519 h 4326341"/>
                <a:gd name="connsiteX2" fmla="*/ 501952 w 2598164"/>
                <a:gd name="connsiteY2" fmla="*/ 2219823 h 4326341"/>
                <a:gd name="connsiteX3" fmla="*/ 46672 w 2598164"/>
                <a:gd name="connsiteY3" fmla="*/ 715086 h 4326341"/>
                <a:gd name="connsiteX4" fmla="*/ 1226564 w 2598164"/>
                <a:gd name="connsiteY4" fmla="*/ 0 h 4326341"/>
                <a:gd name="connsiteX5" fmla="*/ 2420743 w 2598164"/>
                <a:gd name="connsiteY5" fmla="*/ 941696 h 4326341"/>
                <a:gd name="connsiteX6" fmla="*/ 2352504 w 2598164"/>
                <a:gd name="connsiteY6" fmla="*/ 1255594 h 4326341"/>
                <a:gd name="connsiteX7" fmla="*/ 2598164 w 2598164"/>
                <a:gd name="connsiteY7" fmla="*/ 1624084 h 4326341"/>
                <a:gd name="connsiteX8" fmla="*/ 2407096 w 2598164"/>
                <a:gd name="connsiteY8" fmla="*/ 1746914 h 4326341"/>
                <a:gd name="connsiteX9" fmla="*/ 2454863 w 2598164"/>
                <a:gd name="connsiteY9" fmla="*/ 1890215 h 4326341"/>
                <a:gd name="connsiteX10" fmla="*/ 2359328 w 2598164"/>
                <a:gd name="connsiteY10" fmla="*/ 1944806 h 4326341"/>
                <a:gd name="connsiteX11" fmla="*/ 2413919 w 2598164"/>
                <a:gd name="connsiteY11" fmla="*/ 2053988 h 4326341"/>
                <a:gd name="connsiteX12" fmla="*/ 2304737 w 2598164"/>
                <a:gd name="connsiteY12" fmla="*/ 2135875 h 4326341"/>
                <a:gd name="connsiteX13" fmla="*/ 2297913 w 2598164"/>
                <a:gd name="connsiteY13" fmla="*/ 2402006 h 4326341"/>
                <a:gd name="connsiteX14" fmla="*/ 1635997 w 2598164"/>
                <a:gd name="connsiteY14" fmla="*/ 2422478 h 4326341"/>
                <a:gd name="connsiteX15" fmla="*/ 1485872 w 2598164"/>
                <a:gd name="connsiteY15" fmla="*/ 3289111 h 4326341"/>
                <a:gd name="connsiteX16" fmla="*/ 728421 w 2598164"/>
                <a:gd name="connsiteY16" fmla="*/ 3678072 h 4326341"/>
                <a:gd name="connsiteX17" fmla="*/ 714773 w 2598164"/>
                <a:gd name="connsiteY17" fmla="*/ 4326341 h 4326341"/>
                <a:gd name="connsiteX0" fmla="*/ 1076439 w 2598164"/>
                <a:gd name="connsiteY0" fmla="*/ 1947969 h 4326341"/>
                <a:gd name="connsiteX1" fmla="*/ 715236 w 2598164"/>
                <a:gd name="connsiteY1" fmla="*/ 2985519 h 4326341"/>
                <a:gd name="connsiteX2" fmla="*/ 501952 w 2598164"/>
                <a:gd name="connsiteY2" fmla="*/ 2219823 h 4326341"/>
                <a:gd name="connsiteX3" fmla="*/ 46672 w 2598164"/>
                <a:gd name="connsiteY3" fmla="*/ 715086 h 4326341"/>
                <a:gd name="connsiteX4" fmla="*/ 1226564 w 2598164"/>
                <a:gd name="connsiteY4" fmla="*/ 0 h 4326341"/>
                <a:gd name="connsiteX5" fmla="*/ 2420743 w 2598164"/>
                <a:gd name="connsiteY5" fmla="*/ 941696 h 4326341"/>
                <a:gd name="connsiteX6" fmla="*/ 2352504 w 2598164"/>
                <a:gd name="connsiteY6" fmla="*/ 1255594 h 4326341"/>
                <a:gd name="connsiteX7" fmla="*/ 2598164 w 2598164"/>
                <a:gd name="connsiteY7" fmla="*/ 1624084 h 4326341"/>
                <a:gd name="connsiteX8" fmla="*/ 2407096 w 2598164"/>
                <a:gd name="connsiteY8" fmla="*/ 1746914 h 4326341"/>
                <a:gd name="connsiteX9" fmla="*/ 2454863 w 2598164"/>
                <a:gd name="connsiteY9" fmla="*/ 1890215 h 4326341"/>
                <a:gd name="connsiteX10" fmla="*/ 2359328 w 2598164"/>
                <a:gd name="connsiteY10" fmla="*/ 1944806 h 4326341"/>
                <a:gd name="connsiteX11" fmla="*/ 2413919 w 2598164"/>
                <a:gd name="connsiteY11" fmla="*/ 2053988 h 4326341"/>
                <a:gd name="connsiteX12" fmla="*/ 2304737 w 2598164"/>
                <a:gd name="connsiteY12" fmla="*/ 2135875 h 4326341"/>
                <a:gd name="connsiteX13" fmla="*/ 2297913 w 2598164"/>
                <a:gd name="connsiteY13" fmla="*/ 2402006 h 4326341"/>
                <a:gd name="connsiteX14" fmla="*/ 1635997 w 2598164"/>
                <a:gd name="connsiteY14" fmla="*/ 2422478 h 4326341"/>
                <a:gd name="connsiteX15" fmla="*/ 1485872 w 2598164"/>
                <a:gd name="connsiteY15" fmla="*/ 3289111 h 4326341"/>
                <a:gd name="connsiteX16" fmla="*/ 728421 w 2598164"/>
                <a:gd name="connsiteY16" fmla="*/ 3678072 h 4326341"/>
                <a:gd name="connsiteX17" fmla="*/ 714773 w 2598164"/>
                <a:gd name="connsiteY17" fmla="*/ 4326341 h 4326341"/>
                <a:gd name="connsiteX0" fmla="*/ 1081119 w 2602844"/>
                <a:gd name="connsiteY0" fmla="*/ 1947969 h 4326341"/>
                <a:gd name="connsiteX1" fmla="*/ 719916 w 2602844"/>
                <a:gd name="connsiteY1" fmla="*/ 2985519 h 4326341"/>
                <a:gd name="connsiteX2" fmla="*/ 506632 w 2602844"/>
                <a:gd name="connsiteY2" fmla="*/ 2219823 h 4326341"/>
                <a:gd name="connsiteX3" fmla="*/ 51352 w 2602844"/>
                <a:gd name="connsiteY3" fmla="*/ 715086 h 4326341"/>
                <a:gd name="connsiteX4" fmla="*/ 1231244 w 2602844"/>
                <a:gd name="connsiteY4" fmla="*/ 0 h 4326341"/>
                <a:gd name="connsiteX5" fmla="*/ 2425423 w 2602844"/>
                <a:gd name="connsiteY5" fmla="*/ 941696 h 4326341"/>
                <a:gd name="connsiteX6" fmla="*/ 2357184 w 2602844"/>
                <a:gd name="connsiteY6" fmla="*/ 1255594 h 4326341"/>
                <a:gd name="connsiteX7" fmla="*/ 2602844 w 2602844"/>
                <a:gd name="connsiteY7" fmla="*/ 1624084 h 4326341"/>
                <a:gd name="connsiteX8" fmla="*/ 2411776 w 2602844"/>
                <a:gd name="connsiteY8" fmla="*/ 1746914 h 4326341"/>
                <a:gd name="connsiteX9" fmla="*/ 2459543 w 2602844"/>
                <a:gd name="connsiteY9" fmla="*/ 1890215 h 4326341"/>
                <a:gd name="connsiteX10" fmla="*/ 2364008 w 2602844"/>
                <a:gd name="connsiteY10" fmla="*/ 1944806 h 4326341"/>
                <a:gd name="connsiteX11" fmla="*/ 2418599 w 2602844"/>
                <a:gd name="connsiteY11" fmla="*/ 2053988 h 4326341"/>
                <a:gd name="connsiteX12" fmla="*/ 2309417 w 2602844"/>
                <a:gd name="connsiteY12" fmla="*/ 2135875 h 4326341"/>
                <a:gd name="connsiteX13" fmla="*/ 2302593 w 2602844"/>
                <a:gd name="connsiteY13" fmla="*/ 2402006 h 4326341"/>
                <a:gd name="connsiteX14" fmla="*/ 1640677 w 2602844"/>
                <a:gd name="connsiteY14" fmla="*/ 2422478 h 4326341"/>
                <a:gd name="connsiteX15" fmla="*/ 1490552 w 2602844"/>
                <a:gd name="connsiteY15" fmla="*/ 3289111 h 4326341"/>
                <a:gd name="connsiteX16" fmla="*/ 733101 w 2602844"/>
                <a:gd name="connsiteY16" fmla="*/ 3678072 h 4326341"/>
                <a:gd name="connsiteX17" fmla="*/ 719453 w 2602844"/>
                <a:gd name="connsiteY17" fmla="*/ 4326341 h 4326341"/>
                <a:gd name="connsiteX0" fmla="*/ 1081119 w 2602844"/>
                <a:gd name="connsiteY0" fmla="*/ 1947969 h 4326341"/>
                <a:gd name="connsiteX1" fmla="*/ 719916 w 2602844"/>
                <a:gd name="connsiteY1" fmla="*/ 2985519 h 4326341"/>
                <a:gd name="connsiteX2" fmla="*/ 506632 w 2602844"/>
                <a:gd name="connsiteY2" fmla="*/ 2219823 h 4326341"/>
                <a:gd name="connsiteX3" fmla="*/ 51352 w 2602844"/>
                <a:gd name="connsiteY3" fmla="*/ 715086 h 4326341"/>
                <a:gd name="connsiteX4" fmla="*/ 1231244 w 2602844"/>
                <a:gd name="connsiteY4" fmla="*/ 0 h 4326341"/>
                <a:gd name="connsiteX5" fmla="*/ 2425423 w 2602844"/>
                <a:gd name="connsiteY5" fmla="*/ 941696 h 4326341"/>
                <a:gd name="connsiteX6" fmla="*/ 2357184 w 2602844"/>
                <a:gd name="connsiteY6" fmla="*/ 1255594 h 4326341"/>
                <a:gd name="connsiteX7" fmla="*/ 2602844 w 2602844"/>
                <a:gd name="connsiteY7" fmla="*/ 1624084 h 4326341"/>
                <a:gd name="connsiteX8" fmla="*/ 2411776 w 2602844"/>
                <a:gd name="connsiteY8" fmla="*/ 1746914 h 4326341"/>
                <a:gd name="connsiteX9" fmla="*/ 2459543 w 2602844"/>
                <a:gd name="connsiteY9" fmla="*/ 1890215 h 4326341"/>
                <a:gd name="connsiteX10" fmla="*/ 2364008 w 2602844"/>
                <a:gd name="connsiteY10" fmla="*/ 1944806 h 4326341"/>
                <a:gd name="connsiteX11" fmla="*/ 2418599 w 2602844"/>
                <a:gd name="connsiteY11" fmla="*/ 2053988 h 4326341"/>
                <a:gd name="connsiteX12" fmla="*/ 2309417 w 2602844"/>
                <a:gd name="connsiteY12" fmla="*/ 2135875 h 4326341"/>
                <a:gd name="connsiteX13" fmla="*/ 2302593 w 2602844"/>
                <a:gd name="connsiteY13" fmla="*/ 2402006 h 4326341"/>
                <a:gd name="connsiteX14" fmla="*/ 1640677 w 2602844"/>
                <a:gd name="connsiteY14" fmla="*/ 2422478 h 4326341"/>
                <a:gd name="connsiteX15" fmla="*/ 1490552 w 2602844"/>
                <a:gd name="connsiteY15" fmla="*/ 3289111 h 4326341"/>
                <a:gd name="connsiteX16" fmla="*/ 733101 w 2602844"/>
                <a:gd name="connsiteY16" fmla="*/ 3678072 h 4326341"/>
                <a:gd name="connsiteX17" fmla="*/ 719453 w 2602844"/>
                <a:gd name="connsiteY17" fmla="*/ 4326341 h 4326341"/>
                <a:gd name="connsiteX0" fmla="*/ 1081119 w 2602844"/>
                <a:gd name="connsiteY0" fmla="*/ 1957494 h 4335866"/>
                <a:gd name="connsiteX1" fmla="*/ 719916 w 2602844"/>
                <a:gd name="connsiteY1" fmla="*/ 2995044 h 4335866"/>
                <a:gd name="connsiteX2" fmla="*/ 506632 w 2602844"/>
                <a:gd name="connsiteY2" fmla="*/ 2229348 h 4335866"/>
                <a:gd name="connsiteX3" fmla="*/ 51352 w 2602844"/>
                <a:gd name="connsiteY3" fmla="*/ 724611 h 4335866"/>
                <a:gd name="connsiteX4" fmla="*/ 1231244 w 2602844"/>
                <a:gd name="connsiteY4" fmla="*/ 0 h 4335866"/>
                <a:gd name="connsiteX5" fmla="*/ 2425423 w 2602844"/>
                <a:gd name="connsiteY5" fmla="*/ 951221 h 4335866"/>
                <a:gd name="connsiteX6" fmla="*/ 2357184 w 2602844"/>
                <a:gd name="connsiteY6" fmla="*/ 1265119 h 4335866"/>
                <a:gd name="connsiteX7" fmla="*/ 2602844 w 2602844"/>
                <a:gd name="connsiteY7" fmla="*/ 1633609 h 4335866"/>
                <a:gd name="connsiteX8" fmla="*/ 2411776 w 2602844"/>
                <a:gd name="connsiteY8" fmla="*/ 1756439 h 4335866"/>
                <a:gd name="connsiteX9" fmla="*/ 2459543 w 2602844"/>
                <a:gd name="connsiteY9" fmla="*/ 1899740 h 4335866"/>
                <a:gd name="connsiteX10" fmla="*/ 2364008 w 2602844"/>
                <a:gd name="connsiteY10" fmla="*/ 1954331 h 4335866"/>
                <a:gd name="connsiteX11" fmla="*/ 2418599 w 2602844"/>
                <a:gd name="connsiteY11" fmla="*/ 2063513 h 4335866"/>
                <a:gd name="connsiteX12" fmla="*/ 2309417 w 2602844"/>
                <a:gd name="connsiteY12" fmla="*/ 2145400 h 4335866"/>
                <a:gd name="connsiteX13" fmla="*/ 2302593 w 2602844"/>
                <a:gd name="connsiteY13" fmla="*/ 2411531 h 4335866"/>
                <a:gd name="connsiteX14" fmla="*/ 1640677 w 2602844"/>
                <a:gd name="connsiteY14" fmla="*/ 2432003 h 4335866"/>
                <a:gd name="connsiteX15" fmla="*/ 1490552 w 2602844"/>
                <a:gd name="connsiteY15" fmla="*/ 3298636 h 4335866"/>
                <a:gd name="connsiteX16" fmla="*/ 733101 w 2602844"/>
                <a:gd name="connsiteY16" fmla="*/ 3687597 h 4335866"/>
                <a:gd name="connsiteX17" fmla="*/ 719453 w 2602844"/>
                <a:gd name="connsiteY17" fmla="*/ 4335866 h 4335866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425423 w 2602844"/>
                <a:gd name="connsiteY5" fmla="*/ 951515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425423 w 2602844"/>
                <a:gd name="connsiteY5" fmla="*/ 951515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57184 w 2602844"/>
                <a:gd name="connsiteY6" fmla="*/ 1265413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602844"/>
                <a:gd name="connsiteY0" fmla="*/ 1957788 h 4336160"/>
                <a:gd name="connsiteX1" fmla="*/ 719916 w 2602844"/>
                <a:gd name="connsiteY1" fmla="*/ 2995338 h 4336160"/>
                <a:gd name="connsiteX2" fmla="*/ 506632 w 2602844"/>
                <a:gd name="connsiteY2" fmla="*/ 2229642 h 4336160"/>
                <a:gd name="connsiteX3" fmla="*/ 51352 w 2602844"/>
                <a:gd name="connsiteY3" fmla="*/ 724905 h 4336160"/>
                <a:gd name="connsiteX4" fmla="*/ 1231244 w 2602844"/>
                <a:gd name="connsiteY4" fmla="*/ 294 h 4336160"/>
                <a:gd name="connsiteX5" fmla="*/ 2399229 w 2602844"/>
                <a:gd name="connsiteY5" fmla="*/ 965802 h 4336160"/>
                <a:gd name="connsiteX6" fmla="*/ 2373853 w 2602844"/>
                <a:gd name="connsiteY6" fmla="*/ 1260651 h 4336160"/>
                <a:gd name="connsiteX7" fmla="*/ 2602844 w 2602844"/>
                <a:gd name="connsiteY7" fmla="*/ 1633903 h 4336160"/>
                <a:gd name="connsiteX8" fmla="*/ 2411776 w 2602844"/>
                <a:gd name="connsiteY8" fmla="*/ 1756733 h 4336160"/>
                <a:gd name="connsiteX9" fmla="*/ 2459543 w 2602844"/>
                <a:gd name="connsiteY9" fmla="*/ 1900034 h 4336160"/>
                <a:gd name="connsiteX10" fmla="*/ 2364008 w 2602844"/>
                <a:gd name="connsiteY10" fmla="*/ 1954625 h 4336160"/>
                <a:gd name="connsiteX11" fmla="*/ 2418599 w 2602844"/>
                <a:gd name="connsiteY11" fmla="*/ 2063807 h 4336160"/>
                <a:gd name="connsiteX12" fmla="*/ 2309417 w 2602844"/>
                <a:gd name="connsiteY12" fmla="*/ 2145694 h 4336160"/>
                <a:gd name="connsiteX13" fmla="*/ 2302593 w 2602844"/>
                <a:gd name="connsiteY13" fmla="*/ 2411825 h 4336160"/>
                <a:gd name="connsiteX14" fmla="*/ 1640677 w 2602844"/>
                <a:gd name="connsiteY14" fmla="*/ 2432297 h 4336160"/>
                <a:gd name="connsiteX15" fmla="*/ 1490552 w 2602844"/>
                <a:gd name="connsiteY15" fmla="*/ 3298930 h 4336160"/>
                <a:gd name="connsiteX16" fmla="*/ 733101 w 2602844"/>
                <a:gd name="connsiteY16" fmla="*/ 3687891 h 4336160"/>
                <a:gd name="connsiteX17" fmla="*/ 719453 w 2602844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1776 w 2595701"/>
                <a:gd name="connsiteY8" fmla="*/ 1756733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26"/>
                <a:gd name="connsiteY0" fmla="*/ 1957788 h 4336160"/>
                <a:gd name="connsiteX1" fmla="*/ 719916 w 2595726"/>
                <a:gd name="connsiteY1" fmla="*/ 2995338 h 4336160"/>
                <a:gd name="connsiteX2" fmla="*/ 506632 w 2595726"/>
                <a:gd name="connsiteY2" fmla="*/ 2229642 h 4336160"/>
                <a:gd name="connsiteX3" fmla="*/ 51352 w 2595726"/>
                <a:gd name="connsiteY3" fmla="*/ 724905 h 4336160"/>
                <a:gd name="connsiteX4" fmla="*/ 1231244 w 2595726"/>
                <a:gd name="connsiteY4" fmla="*/ 294 h 4336160"/>
                <a:gd name="connsiteX5" fmla="*/ 2399229 w 2595726"/>
                <a:gd name="connsiteY5" fmla="*/ 965802 h 4336160"/>
                <a:gd name="connsiteX6" fmla="*/ 2373853 w 2595726"/>
                <a:gd name="connsiteY6" fmla="*/ 1260651 h 4336160"/>
                <a:gd name="connsiteX7" fmla="*/ 2595701 w 2595726"/>
                <a:gd name="connsiteY7" fmla="*/ 1621997 h 4336160"/>
                <a:gd name="connsiteX8" fmla="*/ 2411776 w 2595726"/>
                <a:gd name="connsiteY8" fmla="*/ 1756733 h 4336160"/>
                <a:gd name="connsiteX9" fmla="*/ 2459543 w 2595726"/>
                <a:gd name="connsiteY9" fmla="*/ 1900034 h 4336160"/>
                <a:gd name="connsiteX10" fmla="*/ 2364008 w 2595726"/>
                <a:gd name="connsiteY10" fmla="*/ 1954625 h 4336160"/>
                <a:gd name="connsiteX11" fmla="*/ 2418599 w 2595726"/>
                <a:gd name="connsiteY11" fmla="*/ 2063807 h 4336160"/>
                <a:gd name="connsiteX12" fmla="*/ 2309417 w 2595726"/>
                <a:gd name="connsiteY12" fmla="*/ 2145694 h 4336160"/>
                <a:gd name="connsiteX13" fmla="*/ 2302593 w 2595726"/>
                <a:gd name="connsiteY13" fmla="*/ 2411825 h 4336160"/>
                <a:gd name="connsiteX14" fmla="*/ 1640677 w 2595726"/>
                <a:gd name="connsiteY14" fmla="*/ 2432297 h 4336160"/>
                <a:gd name="connsiteX15" fmla="*/ 1490552 w 2595726"/>
                <a:gd name="connsiteY15" fmla="*/ 3298930 h 4336160"/>
                <a:gd name="connsiteX16" fmla="*/ 733101 w 2595726"/>
                <a:gd name="connsiteY16" fmla="*/ 3687891 h 4336160"/>
                <a:gd name="connsiteX17" fmla="*/ 719453 w 2595726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1776 w 2595701"/>
                <a:gd name="connsiteY8" fmla="*/ 1756733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1776 w 2595701"/>
                <a:gd name="connsiteY8" fmla="*/ 1756733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23682 w 2595701"/>
                <a:gd name="connsiteY8" fmla="*/ 1730539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23682 w 2595701"/>
                <a:gd name="connsiteY8" fmla="*/ 1730539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23682 w 2595701"/>
                <a:gd name="connsiteY8" fmla="*/ 1730539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59543 w 2595701"/>
                <a:gd name="connsiteY9" fmla="*/ 190003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80984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54781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45256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8599 w 2595701"/>
                <a:gd name="connsiteY11" fmla="*/ 206380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11456 w 2595701"/>
                <a:gd name="connsiteY11" fmla="*/ 2051901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309417 w 2595701"/>
                <a:gd name="connsiteY12" fmla="*/ 2145694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2593 w 2595701"/>
                <a:gd name="connsiteY13" fmla="*/ 2411825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07355 w 2595701"/>
                <a:gd name="connsiteY13" fmla="*/ 2359437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50217 w 2595701"/>
                <a:gd name="connsiteY13" fmla="*/ 2309430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50217 w 2595701"/>
                <a:gd name="connsiteY13" fmla="*/ 2309430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31407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38311 w 2595701"/>
                <a:gd name="connsiteY13" fmla="*/ 2321336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40677 w 2595701"/>
                <a:gd name="connsiteY14" fmla="*/ 2432297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88302 w 2595701"/>
                <a:gd name="connsiteY14" fmla="*/ 2379909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88302 w 2595701"/>
                <a:gd name="connsiteY14" fmla="*/ 2379909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90552 w 2595701"/>
                <a:gd name="connsiteY15" fmla="*/ 329893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485790 w 2595701"/>
                <a:gd name="connsiteY15" fmla="*/ 3287024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542940 w 2595701"/>
                <a:gd name="connsiteY15" fmla="*/ 3203680 h 4336160"/>
                <a:gd name="connsiteX16" fmla="*/ 733101 w 2595701"/>
                <a:gd name="connsiteY16" fmla="*/ 3687891 h 4336160"/>
                <a:gd name="connsiteX17" fmla="*/ 719453 w 2595701"/>
                <a:gd name="connsiteY17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658199 w 2595701"/>
                <a:gd name="connsiteY15" fmla="*/ 2901723 h 4336160"/>
                <a:gd name="connsiteX16" fmla="*/ 1542940 w 2595701"/>
                <a:gd name="connsiteY16" fmla="*/ 32036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95446 w 2595701"/>
                <a:gd name="connsiteY14" fmla="*/ 2389434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66871 w 2595701"/>
                <a:gd name="connsiteY14" fmla="*/ 2401340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9017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62962 w 2595701"/>
                <a:gd name="connsiteY15" fmla="*/ 2751704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58199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402446 w 2595701"/>
                <a:gd name="connsiteY16" fmla="*/ 3358461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33101 w 2595701"/>
                <a:gd name="connsiteY17" fmla="*/ 368789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7389 w 2595701"/>
                <a:gd name="connsiteY17" fmla="*/ 3695034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7389 w 2595701"/>
                <a:gd name="connsiteY17" fmla="*/ 3695034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7389 w 2595701"/>
                <a:gd name="connsiteY17" fmla="*/ 3695034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701"/>
                <a:gd name="connsiteY0" fmla="*/ 1957788 h 4336160"/>
                <a:gd name="connsiteX1" fmla="*/ 719916 w 2595701"/>
                <a:gd name="connsiteY1" fmla="*/ 2995338 h 4336160"/>
                <a:gd name="connsiteX2" fmla="*/ 506632 w 2595701"/>
                <a:gd name="connsiteY2" fmla="*/ 2229642 h 4336160"/>
                <a:gd name="connsiteX3" fmla="*/ 51352 w 2595701"/>
                <a:gd name="connsiteY3" fmla="*/ 724905 h 4336160"/>
                <a:gd name="connsiteX4" fmla="*/ 1231244 w 2595701"/>
                <a:gd name="connsiteY4" fmla="*/ 294 h 4336160"/>
                <a:gd name="connsiteX5" fmla="*/ 2399229 w 2595701"/>
                <a:gd name="connsiteY5" fmla="*/ 965802 h 4336160"/>
                <a:gd name="connsiteX6" fmla="*/ 2373853 w 2595701"/>
                <a:gd name="connsiteY6" fmla="*/ 1260651 h 4336160"/>
                <a:gd name="connsiteX7" fmla="*/ 2595701 w 2595701"/>
                <a:gd name="connsiteY7" fmla="*/ 1621997 h 4336160"/>
                <a:gd name="connsiteX8" fmla="*/ 2414157 w 2595701"/>
                <a:gd name="connsiteY8" fmla="*/ 1744827 h 4336160"/>
                <a:gd name="connsiteX9" fmla="*/ 2438112 w 2595701"/>
                <a:gd name="connsiteY9" fmla="*/ 1876222 h 4336160"/>
                <a:gd name="connsiteX10" fmla="*/ 2364008 w 2595701"/>
                <a:gd name="connsiteY10" fmla="*/ 1954625 h 4336160"/>
                <a:gd name="connsiteX11" fmla="*/ 2406694 w 2595701"/>
                <a:gd name="connsiteY11" fmla="*/ 2044757 h 4336160"/>
                <a:gd name="connsiteX12" fmla="*/ 2295129 w 2595701"/>
                <a:gd name="connsiteY12" fmla="*/ 2145695 h 4336160"/>
                <a:gd name="connsiteX13" fmla="*/ 2328786 w 2595701"/>
                <a:gd name="connsiteY13" fmla="*/ 2330861 h 4336160"/>
                <a:gd name="connsiteX14" fmla="*/ 1676396 w 2595701"/>
                <a:gd name="connsiteY14" fmla="*/ 2398959 h 4336160"/>
                <a:gd name="connsiteX15" fmla="*/ 1648674 w 2595701"/>
                <a:gd name="connsiteY15" fmla="*/ 2863623 h 4336160"/>
                <a:gd name="connsiteX16" fmla="*/ 1381015 w 2595701"/>
                <a:gd name="connsiteY16" fmla="*/ 3356080 h 4336160"/>
                <a:gd name="connsiteX17" fmla="*/ 740245 w 2595701"/>
                <a:gd name="connsiteY17" fmla="*/ 3690271 h 4336160"/>
                <a:gd name="connsiteX18" fmla="*/ 719453 w 2595701"/>
                <a:gd name="connsiteY18" fmla="*/ 4336160 h 4336160"/>
                <a:gd name="connsiteX0" fmla="*/ 1081119 w 2595911"/>
                <a:gd name="connsiteY0" fmla="*/ 1957788 h 4336160"/>
                <a:gd name="connsiteX1" fmla="*/ 719916 w 2595911"/>
                <a:gd name="connsiteY1" fmla="*/ 2995338 h 4336160"/>
                <a:gd name="connsiteX2" fmla="*/ 506632 w 2595911"/>
                <a:gd name="connsiteY2" fmla="*/ 2229642 h 4336160"/>
                <a:gd name="connsiteX3" fmla="*/ 51352 w 2595911"/>
                <a:gd name="connsiteY3" fmla="*/ 724905 h 4336160"/>
                <a:gd name="connsiteX4" fmla="*/ 1231244 w 2595911"/>
                <a:gd name="connsiteY4" fmla="*/ 294 h 4336160"/>
                <a:gd name="connsiteX5" fmla="*/ 2399229 w 2595911"/>
                <a:gd name="connsiteY5" fmla="*/ 965802 h 4336160"/>
                <a:gd name="connsiteX6" fmla="*/ 2373853 w 2595911"/>
                <a:gd name="connsiteY6" fmla="*/ 1260651 h 4336160"/>
                <a:gd name="connsiteX7" fmla="*/ 2595701 w 2595911"/>
                <a:gd name="connsiteY7" fmla="*/ 1621997 h 4336160"/>
                <a:gd name="connsiteX8" fmla="*/ 2414157 w 2595911"/>
                <a:gd name="connsiteY8" fmla="*/ 1744827 h 4336160"/>
                <a:gd name="connsiteX9" fmla="*/ 2438112 w 2595911"/>
                <a:gd name="connsiteY9" fmla="*/ 1876222 h 4336160"/>
                <a:gd name="connsiteX10" fmla="*/ 2364008 w 2595911"/>
                <a:gd name="connsiteY10" fmla="*/ 1954625 h 4336160"/>
                <a:gd name="connsiteX11" fmla="*/ 2406694 w 2595911"/>
                <a:gd name="connsiteY11" fmla="*/ 2044757 h 4336160"/>
                <a:gd name="connsiteX12" fmla="*/ 2295129 w 2595911"/>
                <a:gd name="connsiteY12" fmla="*/ 2145695 h 4336160"/>
                <a:gd name="connsiteX13" fmla="*/ 2328786 w 2595911"/>
                <a:gd name="connsiteY13" fmla="*/ 2330861 h 4336160"/>
                <a:gd name="connsiteX14" fmla="*/ 1676396 w 2595911"/>
                <a:gd name="connsiteY14" fmla="*/ 2398959 h 4336160"/>
                <a:gd name="connsiteX15" fmla="*/ 1648674 w 2595911"/>
                <a:gd name="connsiteY15" fmla="*/ 2863623 h 4336160"/>
                <a:gd name="connsiteX16" fmla="*/ 1381015 w 2595911"/>
                <a:gd name="connsiteY16" fmla="*/ 3356080 h 4336160"/>
                <a:gd name="connsiteX17" fmla="*/ 740245 w 2595911"/>
                <a:gd name="connsiteY17" fmla="*/ 3690271 h 4336160"/>
                <a:gd name="connsiteX18" fmla="*/ 719453 w 2595911"/>
                <a:gd name="connsiteY18" fmla="*/ 4336160 h 4336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95911" h="4336160">
                  <a:moveTo>
                    <a:pt x="1081119" y="1957788"/>
                  </a:moveTo>
                  <a:cubicBezTo>
                    <a:pt x="1090893" y="2875931"/>
                    <a:pt x="1007796" y="2982070"/>
                    <a:pt x="719916" y="2995338"/>
                  </a:cubicBezTo>
                  <a:cubicBezTo>
                    <a:pt x="275760" y="2972675"/>
                    <a:pt x="581695" y="2549962"/>
                    <a:pt x="506632" y="2229642"/>
                  </a:cubicBezTo>
                  <a:cubicBezTo>
                    <a:pt x="451710" y="2015401"/>
                    <a:pt x="-181858" y="1517789"/>
                    <a:pt x="51352" y="724905"/>
                  </a:cubicBezTo>
                  <a:cubicBezTo>
                    <a:pt x="220811" y="200793"/>
                    <a:pt x="737934" y="-8994"/>
                    <a:pt x="1231244" y="294"/>
                  </a:cubicBezTo>
                  <a:cubicBezTo>
                    <a:pt x="1855523" y="-13626"/>
                    <a:pt x="2351673" y="553159"/>
                    <a:pt x="2399229" y="965802"/>
                  </a:cubicBezTo>
                  <a:cubicBezTo>
                    <a:pt x="2397760" y="1068516"/>
                    <a:pt x="2297381" y="1125062"/>
                    <a:pt x="2373853" y="1260651"/>
                  </a:cubicBezTo>
                  <a:cubicBezTo>
                    <a:pt x="2447802" y="1381100"/>
                    <a:pt x="2602394" y="1529340"/>
                    <a:pt x="2595701" y="1621997"/>
                  </a:cubicBezTo>
                  <a:cubicBezTo>
                    <a:pt x="2589162" y="1685959"/>
                    <a:pt x="2423077" y="1671340"/>
                    <a:pt x="2414157" y="1744827"/>
                  </a:cubicBezTo>
                  <a:cubicBezTo>
                    <a:pt x="2409442" y="1810850"/>
                    <a:pt x="2447589" y="1831630"/>
                    <a:pt x="2438112" y="1876222"/>
                  </a:cubicBezTo>
                  <a:cubicBezTo>
                    <a:pt x="2425316" y="1912675"/>
                    <a:pt x="2372041" y="1903884"/>
                    <a:pt x="2364008" y="1954625"/>
                  </a:cubicBezTo>
                  <a:cubicBezTo>
                    <a:pt x="2360774" y="1995781"/>
                    <a:pt x="2417071" y="1998838"/>
                    <a:pt x="2406694" y="2044757"/>
                  </a:cubicBezTo>
                  <a:cubicBezTo>
                    <a:pt x="2394112" y="2080784"/>
                    <a:pt x="2298186" y="2093000"/>
                    <a:pt x="2295129" y="2145695"/>
                  </a:cubicBezTo>
                  <a:cubicBezTo>
                    <a:pt x="2292060" y="2195511"/>
                    <a:pt x="2377098" y="2254852"/>
                    <a:pt x="2328786" y="2330861"/>
                  </a:cubicBezTo>
                  <a:cubicBezTo>
                    <a:pt x="2147042" y="2555173"/>
                    <a:pt x="1824805" y="2274659"/>
                    <a:pt x="1676396" y="2398959"/>
                  </a:cubicBezTo>
                  <a:cubicBezTo>
                    <a:pt x="1561854" y="2516327"/>
                    <a:pt x="1674092" y="2673146"/>
                    <a:pt x="1648674" y="2863623"/>
                  </a:cubicBezTo>
                  <a:cubicBezTo>
                    <a:pt x="1616112" y="3082675"/>
                    <a:pt x="1570519" y="3254422"/>
                    <a:pt x="1381015" y="3356080"/>
                  </a:cubicBezTo>
                  <a:cubicBezTo>
                    <a:pt x="1212669" y="3440490"/>
                    <a:pt x="994316" y="3341542"/>
                    <a:pt x="740245" y="3690271"/>
                  </a:cubicBezTo>
                  <a:cubicBezTo>
                    <a:pt x="619015" y="3887313"/>
                    <a:pt x="785914" y="4051014"/>
                    <a:pt x="719453" y="4336160"/>
                  </a:cubicBezTo>
                </a:path>
              </a:pathLst>
            </a:custGeom>
            <a:ln w="508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1" name="Group 35">
              <a:extLst>
                <a:ext uri="{FF2B5EF4-FFF2-40B4-BE49-F238E27FC236}">
                  <a16:creationId xmlns:a16="http://schemas.microsoft.com/office/drawing/2014/main" id="{A16DF3EE-C3D2-444E-B5F2-B10D4352F1B0}"/>
                </a:ext>
              </a:extLst>
            </p:cNvPr>
            <p:cNvGrpSpPr/>
            <p:nvPr userDrawn="1"/>
          </p:nvGrpSpPr>
          <p:grpSpPr>
            <a:xfrm>
              <a:off x="1598021" y="2141670"/>
              <a:ext cx="759035" cy="1404101"/>
              <a:chOff x="1598021" y="2141670"/>
              <a:chExt cx="759035" cy="1404101"/>
            </a:xfrm>
          </p:grpSpPr>
          <p:sp>
            <p:nvSpPr>
              <p:cNvPr id="33" name="Oval 1">
                <a:extLst>
                  <a:ext uri="{FF2B5EF4-FFF2-40B4-BE49-F238E27FC236}">
                    <a16:creationId xmlns:a16="http://schemas.microsoft.com/office/drawing/2014/main" id="{558E5003-A55C-4F56-B4E2-19EBE5B85663}"/>
                  </a:ext>
                </a:extLst>
              </p:cNvPr>
              <p:cNvSpPr/>
              <p:nvPr/>
            </p:nvSpPr>
            <p:spPr>
              <a:xfrm>
                <a:off x="1598021" y="2141670"/>
                <a:ext cx="759035" cy="997026"/>
              </a:xfrm>
              <a:custGeom>
                <a:avLst/>
                <a:gdLst/>
                <a:ahLst/>
                <a:cxnLst/>
                <a:rect l="l" t="t" r="r" b="b"/>
                <a:pathLst>
                  <a:path w="759035" h="997026">
                    <a:moveTo>
                      <a:pt x="371110" y="0"/>
                    </a:moveTo>
                    <a:lnTo>
                      <a:pt x="379518" y="1187"/>
                    </a:lnTo>
                    <a:lnTo>
                      <a:pt x="387925" y="0"/>
                    </a:lnTo>
                    <a:cubicBezTo>
                      <a:pt x="592883" y="0"/>
                      <a:pt x="759035" y="166152"/>
                      <a:pt x="759035" y="371110"/>
                    </a:cubicBezTo>
                    <a:cubicBezTo>
                      <a:pt x="754344" y="524137"/>
                      <a:pt x="603348" y="680820"/>
                      <a:pt x="594999" y="786298"/>
                    </a:cubicBezTo>
                    <a:lnTo>
                      <a:pt x="591342" y="921054"/>
                    </a:lnTo>
                    <a:cubicBezTo>
                      <a:pt x="591342" y="963012"/>
                      <a:pt x="557328" y="997026"/>
                      <a:pt x="515370" y="997026"/>
                    </a:cubicBezTo>
                    <a:lnTo>
                      <a:pt x="380610" y="997026"/>
                    </a:lnTo>
                    <a:lnTo>
                      <a:pt x="378425" y="997026"/>
                    </a:lnTo>
                    <a:lnTo>
                      <a:pt x="243665" y="997026"/>
                    </a:lnTo>
                    <a:cubicBezTo>
                      <a:pt x="201707" y="997026"/>
                      <a:pt x="167693" y="963012"/>
                      <a:pt x="167693" y="921054"/>
                    </a:cubicBezTo>
                    <a:lnTo>
                      <a:pt x="164036" y="786298"/>
                    </a:lnTo>
                    <a:cubicBezTo>
                      <a:pt x="155687" y="680820"/>
                      <a:pt x="4691" y="524137"/>
                      <a:pt x="0" y="371110"/>
                    </a:cubicBezTo>
                    <a:cubicBezTo>
                      <a:pt x="0" y="166152"/>
                      <a:pt x="166152" y="0"/>
                      <a:pt x="37111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Rounded Rectangle 38">
                <a:extLst>
                  <a:ext uri="{FF2B5EF4-FFF2-40B4-BE49-F238E27FC236}">
                    <a16:creationId xmlns:a16="http://schemas.microsoft.com/office/drawing/2014/main" id="{BBD71FF9-C635-4C10-AC97-18A2CF6DA460}"/>
                  </a:ext>
                </a:extLst>
              </p:cNvPr>
              <p:cNvSpPr/>
              <p:nvPr/>
            </p:nvSpPr>
            <p:spPr>
              <a:xfrm>
                <a:off x="1781517" y="3184830"/>
                <a:ext cx="392042" cy="9283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Rounded Rectangle 39">
                <a:extLst>
                  <a:ext uri="{FF2B5EF4-FFF2-40B4-BE49-F238E27FC236}">
                    <a16:creationId xmlns:a16="http://schemas.microsoft.com/office/drawing/2014/main" id="{FF628A79-98D6-4D89-A24D-D51F9426C066}"/>
                  </a:ext>
                </a:extLst>
              </p:cNvPr>
              <p:cNvSpPr/>
              <p:nvPr/>
            </p:nvSpPr>
            <p:spPr>
              <a:xfrm>
                <a:off x="1781517" y="3316289"/>
                <a:ext cx="392042" cy="9283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Chord 40">
                <a:extLst>
                  <a:ext uri="{FF2B5EF4-FFF2-40B4-BE49-F238E27FC236}">
                    <a16:creationId xmlns:a16="http://schemas.microsoft.com/office/drawing/2014/main" id="{76E425DF-1C14-4C15-8C19-06FF4C0C516A}"/>
                  </a:ext>
                </a:extLst>
              </p:cNvPr>
              <p:cNvSpPr/>
              <p:nvPr/>
            </p:nvSpPr>
            <p:spPr>
              <a:xfrm>
                <a:off x="1808879" y="3208490"/>
                <a:ext cx="337318" cy="337281"/>
              </a:xfrm>
              <a:prstGeom prst="chord">
                <a:avLst>
                  <a:gd name="adj1" fmla="val 1576679"/>
                  <a:gd name="adj2" fmla="val 9252126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2" name="Round Same Side Corner Rectangle 2">
              <a:extLst>
                <a:ext uri="{FF2B5EF4-FFF2-40B4-BE49-F238E27FC236}">
                  <a16:creationId xmlns:a16="http://schemas.microsoft.com/office/drawing/2014/main" id="{D8DF167D-4DD2-4329-AADB-3B293DB0F74C}"/>
                </a:ext>
              </a:extLst>
            </p:cNvPr>
            <p:cNvSpPr/>
            <p:nvPr/>
          </p:nvSpPr>
          <p:spPr>
            <a:xfrm>
              <a:off x="1496128" y="6012446"/>
              <a:ext cx="248319" cy="280553"/>
            </a:xfrm>
            <a:custGeom>
              <a:avLst/>
              <a:gdLst/>
              <a:ahLst/>
              <a:cxnLst/>
              <a:rect l="l" t="t" r="r" b="b"/>
              <a:pathLst>
                <a:path w="248319" h="280553">
                  <a:moveTo>
                    <a:pt x="83314" y="0"/>
                  </a:moveTo>
                  <a:lnTo>
                    <a:pt x="165005" y="0"/>
                  </a:lnTo>
                  <a:cubicBezTo>
                    <a:pt x="211018" y="0"/>
                    <a:pt x="248319" y="37301"/>
                    <a:pt x="248319" y="83314"/>
                  </a:cubicBezTo>
                  <a:lnTo>
                    <a:pt x="248319" y="194595"/>
                  </a:lnTo>
                  <a:lnTo>
                    <a:pt x="197978" y="194595"/>
                  </a:lnTo>
                  <a:lnTo>
                    <a:pt x="197978" y="258002"/>
                  </a:lnTo>
                  <a:cubicBezTo>
                    <a:pt x="197978" y="270457"/>
                    <a:pt x="187882" y="280553"/>
                    <a:pt x="175427" y="280553"/>
                  </a:cubicBezTo>
                  <a:lnTo>
                    <a:pt x="174810" y="280553"/>
                  </a:lnTo>
                  <a:cubicBezTo>
                    <a:pt x="162355" y="280553"/>
                    <a:pt x="152259" y="270457"/>
                    <a:pt x="152259" y="258002"/>
                  </a:cubicBezTo>
                  <a:lnTo>
                    <a:pt x="152259" y="194595"/>
                  </a:lnTo>
                  <a:lnTo>
                    <a:pt x="91297" y="194595"/>
                  </a:lnTo>
                  <a:lnTo>
                    <a:pt x="91297" y="258002"/>
                  </a:lnTo>
                  <a:cubicBezTo>
                    <a:pt x="91297" y="270457"/>
                    <a:pt x="81201" y="280553"/>
                    <a:pt x="68746" y="280553"/>
                  </a:cubicBezTo>
                  <a:lnTo>
                    <a:pt x="68129" y="280553"/>
                  </a:lnTo>
                  <a:cubicBezTo>
                    <a:pt x="55674" y="280553"/>
                    <a:pt x="45578" y="270457"/>
                    <a:pt x="45578" y="258002"/>
                  </a:cubicBezTo>
                  <a:lnTo>
                    <a:pt x="45578" y="194595"/>
                  </a:lnTo>
                  <a:lnTo>
                    <a:pt x="0" y="194595"/>
                  </a:lnTo>
                  <a:lnTo>
                    <a:pt x="0" y="83314"/>
                  </a:lnTo>
                  <a:cubicBezTo>
                    <a:pt x="0" y="37301"/>
                    <a:pt x="37301" y="0"/>
                    <a:pt x="83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194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2018-05-09T01:25:39Z</dcterms:modified>
</cp:coreProperties>
</file>