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9C-4B0B-B92D-3A9FFDEA10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24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9C-4B0B-B92D-3A9FFDEA10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</c:v>
                </c:pt>
                <c:pt idx="1">
                  <c:v>32</c:v>
                </c:pt>
                <c:pt idx="2">
                  <c:v>23</c:v>
                </c:pt>
                <c:pt idx="3">
                  <c:v>55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9C-4B0B-B92D-3A9FFDEA1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151488"/>
        <c:axId val="317157376"/>
      </c:barChart>
      <c:catAx>
        <c:axId val="3171514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317157376"/>
        <c:crosses val="autoZero"/>
        <c:auto val="1"/>
        <c:lblAlgn val="ctr"/>
        <c:lblOffset val="100"/>
        <c:noMultiLvlLbl val="0"/>
      </c:catAx>
      <c:valAx>
        <c:axId val="31715737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317151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42" name="Chart 29">
            <a:extLst>
              <a:ext uri="{FF2B5EF4-FFF2-40B4-BE49-F238E27FC236}">
                <a16:creationId xmlns:a16="http://schemas.microsoft.com/office/drawing/2014/main" id="{3FEB351A-9622-4C02-AD64-B3977D4BFC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1398753"/>
              </p:ext>
            </p:extLst>
          </p:nvPr>
        </p:nvGraphicFramePr>
        <p:xfrm>
          <a:off x="861645" y="2205237"/>
          <a:ext cx="10489223" cy="3975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3" name="Rectangle 46">
            <a:extLst>
              <a:ext uri="{FF2B5EF4-FFF2-40B4-BE49-F238E27FC236}">
                <a16:creationId xmlns:a16="http://schemas.microsoft.com/office/drawing/2014/main" id="{28B66158-E176-40AE-908C-EE8C1B072BEF}"/>
              </a:ext>
            </a:extLst>
          </p:cNvPr>
          <p:cNvSpPr/>
          <p:nvPr/>
        </p:nvSpPr>
        <p:spPr>
          <a:xfrm>
            <a:off x="5924803" y="1888777"/>
            <a:ext cx="180000" cy="1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F645B7FC-702A-4B20-A8E6-72FE5DAA702D}"/>
              </a:ext>
            </a:extLst>
          </p:cNvPr>
          <p:cNvSpPr txBox="1"/>
          <p:nvPr/>
        </p:nvSpPr>
        <p:spPr>
          <a:xfrm>
            <a:off x="6073271" y="1856440"/>
            <a:ext cx="1309349" cy="2462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 _ Type </a:t>
            </a:r>
            <a:endParaRPr lang="ko-KR" altLang="en-US" sz="1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45" name="Rectangle 44">
            <a:extLst>
              <a:ext uri="{FF2B5EF4-FFF2-40B4-BE49-F238E27FC236}">
                <a16:creationId xmlns:a16="http://schemas.microsoft.com/office/drawing/2014/main" id="{C21AA3B4-2215-4021-80E0-D5C07C9FD2B2}"/>
              </a:ext>
            </a:extLst>
          </p:cNvPr>
          <p:cNvSpPr/>
          <p:nvPr/>
        </p:nvSpPr>
        <p:spPr>
          <a:xfrm>
            <a:off x="7436971" y="1888777"/>
            <a:ext cx="180000" cy="1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70703B79-E96A-42EA-8667-B0E8066EFC31}"/>
              </a:ext>
            </a:extLst>
          </p:cNvPr>
          <p:cNvSpPr txBox="1"/>
          <p:nvPr/>
        </p:nvSpPr>
        <p:spPr>
          <a:xfrm>
            <a:off x="7585439" y="1856440"/>
            <a:ext cx="1309349" cy="2462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 _ Type </a:t>
            </a:r>
            <a:endParaRPr lang="ko-KR" altLang="en-US" sz="1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47" name="Rectangle 42">
            <a:extLst>
              <a:ext uri="{FF2B5EF4-FFF2-40B4-BE49-F238E27FC236}">
                <a16:creationId xmlns:a16="http://schemas.microsoft.com/office/drawing/2014/main" id="{C0E0DDB5-D2E2-4E81-B306-A1B3698746FC}"/>
              </a:ext>
            </a:extLst>
          </p:cNvPr>
          <p:cNvSpPr/>
          <p:nvPr/>
        </p:nvSpPr>
        <p:spPr>
          <a:xfrm>
            <a:off x="8958664" y="1888777"/>
            <a:ext cx="180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040DD358-2BAA-4B8E-8ECA-964910C7D507}"/>
              </a:ext>
            </a:extLst>
          </p:cNvPr>
          <p:cNvSpPr txBox="1"/>
          <p:nvPr/>
        </p:nvSpPr>
        <p:spPr>
          <a:xfrm>
            <a:off x="9107132" y="1856440"/>
            <a:ext cx="1309349" cy="2462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 _ Type </a:t>
            </a:r>
            <a:endParaRPr lang="ko-KR" altLang="en-US" sz="1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29</Words>
  <Application>Microsoft Office PowerPoint</Application>
  <PresentationFormat>와이드스크린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2018-05-02T02:03:27Z</dcterms:modified>
</cp:coreProperties>
</file>