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32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ko-K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1"/>
            </a:solidFill>
          </c:spPr>
          <c:invertIfNegative val="0"/>
          <c:dPt>
            <c:idx val="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0-2037-4D04-85F7-7B768D7E5199}"/>
              </c:ext>
            </c:extLst>
          </c:dPt>
          <c:dPt>
            <c:idx val="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1-2037-4D04-85F7-7B768D7E5199}"/>
              </c:ext>
            </c:extLst>
          </c:dPt>
          <c:dPt>
            <c:idx val="2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2-2037-4D04-85F7-7B768D7E5199}"/>
              </c:ext>
            </c:extLst>
          </c:dPt>
          <c:cat>
            <c:strRef>
              <c:f>Sheet1!$A$2:$A$4</c:f>
              <c:strCache>
                <c:ptCount val="3"/>
                <c:pt idx="0">
                  <c:v>A</c:v>
                </c:pt>
                <c:pt idx="1">
                  <c:v>B</c:v>
                </c:pt>
                <c:pt idx="2">
                  <c:v>C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40</c:v>
                </c:pt>
                <c:pt idx="1">
                  <c:v>65</c:v>
                </c:pt>
                <c:pt idx="2">
                  <c:v>20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2037-4D04-85F7-7B768D7E519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56223232"/>
        <c:axId val="56224768"/>
      </c:barChart>
      <c:catAx>
        <c:axId val="56223232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spPr>
          <a:ln>
            <a:solidFill>
              <a:schemeClr val="tx1">
                <a:lumMod val="75000"/>
                <a:lumOff val="25000"/>
              </a:schemeClr>
            </a:solidFill>
          </a:ln>
        </c:spPr>
        <c:txPr>
          <a:bodyPr/>
          <a:lstStyle/>
          <a:p>
            <a:pPr>
              <a:defRPr sz="12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pPr>
            <a:endParaRPr lang="ko-KR"/>
          </a:p>
        </c:txPr>
        <c:crossAx val="56224768"/>
        <c:crosses val="autoZero"/>
        <c:auto val="1"/>
        <c:lblAlgn val="ctr"/>
        <c:lblOffset val="100"/>
        <c:noMultiLvlLbl val="0"/>
      </c:catAx>
      <c:valAx>
        <c:axId val="56224768"/>
        <c:scaling>
          <c:orientation val="minMax"/>
        </c:scaling>
        <c:delete val="0"/>
        <c:axPos val="l"/>
        <c:majorGridlines>
          <c:spPr>
            <a:ln>
              <a:noFill/>
            </a:ln>
          </c:spPr>
        </c:majorGridlines>
        <c:numFmt formatCode="General" sourceLinked="1"/>
        <c:majorTickMark val="out"/>
        <c:minorTickMark val="none"/>
        <c:tickLblPos val="nextTo"/>
        <c:spPr>
          <a:ln>
            <a:solidFill>
              <a:schemeClr val="tx1">
                <a:lumMod val="75000"/>
                <a:lumOff val="25000"/>
              </a:schemeClr>
            </a:solidFill>
          </a:ln>
        </c:spPr>
        <c:txPr>
          <a:bodyPr/>
          <a:lstStyle/>
          <a:p>
            <a:pPr>
              <a:defRPr sz="12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pPr>
            <a:endParaRPr lang="ko-KR"/>
          </a:p>
        </c:txPr>
        <c:crossAx val="56223232"/>
        <c:crosses val="autoZero"/>
        <c:crossBetween val="between"/>
      </c:valAx>
      <c:spPr>
        <a:ln w="15875">
          <a:noFill/>
        </a:ln>
      </c:spPr>
    </c:plotArea>
    <c:plotVisOnly val="1"/>
    <c:dispBlanksAs val="gap"/>
    <c:showDLblsOverMax val="0"/>
  </c:chart>
  <c:spPr>
    <a:ln>
      <a:noFill/>
    </a:ln>
  </c:spPr>
  <c:txPr>
    <a:bodyPr/>
    <a:lstStyle/>
    <a:p>
      <a:pPr>
        <a:defRPr sz="1800"/>
      </a:pPr>
      <a:endParaRPr lang="ko-KR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ko-K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2"/>
            </a:solidFill>
          </c:spPr>
          <c:invertIfNegative val="0"/>
          <c:dPt>
            <c:idx val="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0-41E7-4F81-AFC9-6E700D906F5F}"/>
              </c:ext>
            </c:extLst>
          </c:dPt>
          <c:dPt>
            <c:idx val="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1-41E7-4F81-AFC9-6E700D906F5F}"/>
              </c:ext>
            </c:extLst>
          </c:dPt>
          <c:dPt>
            <c:idx val="2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2-41E7-4F81-AFC9-6E700D906F5F}"/>
              </c:ext>
            </c:extLst>
          </c:dPt>
          <c:cat>
            <c:strRef>
              <c:f>Sheet1!$A$2:$A$4</c:f>
              <c:strCache>
                <c:ptCount val="3"/>
                <c:pt idx="0">
                  <c:v>A</c:v>
                </c:pt>
                <c:pt idx="1">
                  <c:v>B</c:v>
                </c:pt>
                <c:pt idx="2">
                  <c:v>C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40</c:v>
                </c:pt>
                <c:pt idx="1">
                  <c:v>65</c:v>
                </c:pt>
                <c:pt idx="2">
                  <c:v>20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41E7-4F81-AFC9-6E700D906F5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56223232"/>
        <c:axId val="56224768"/>
      </c:barChart>
      <c:catAx>
        <c:axId val="56223232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spPr>
          <a:ln>
            <a:solidFill>
              <a:schemeClr val="tx1">
                <a:lumMod val="75000"/>
                <a:lumOff val="25000"/>
              </a:schemeClr>
            </a:solidFill>
          </a:ln>
        </c:spPr>
        <c:txPr>
          <a:bodyPr/>
          <a:lstStyle/>
          <a:p>
            <a:pPr>
              <a:defRPr sz="12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pPr>
            <a:endParaRPr lang="ko-KR"/>
          </a:p>
        </c:txPr>
        <c:crossAx val="56224768"/>
        <c:crosses val="autoZero"/>
        <c:auto val="1"/>
        <c:lblAlgn val="ctr"/>
        <c:lblOffset val="100"/>
        <c:noMultiLvlLbl val="0"/>
      </c:catAx>
      <c:valAx>
        <c:axId val="56224768"/>
        <c:scaling>
          <c:orientation val="minMax"/>
        </c:scaling>
        <c:delete val="0"/>
        <c:axPos val="l"/>
        <c:majorGridlines>
          <c:spPr>
            <a:ln>
              <a:noFill/>
            </a:ln>
          </c:spPr>
        </c:majorGridlines>
        <c:numFmt formatCode="General" sourceLinked="1"/>
        <c:majorTickMark val="out"/>
        <c:minorTickMark val="none"/>
        <c:tickLblPos val="nextTo"/>
        <c:spPr>
          <a:ln>
            <a:solidFill>
              <a:schemeClr val="tx1">
                <a:lumMod val="75000"/>
                <a:lumOff val="25000"/>
              </a:schemeClr>
            </a:solidFill>
          </a:ln>
        </c:spPr>
        <c:txPr>
          <a:bodyPr/>
          <a:lstStyle/>
          <a:p>
            <a:pPr>
              <a:defRPr sz="12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pPr>
            <a:endParaRPr lang="ko-KR"/>
          </a:p>
        </c:txPr>
        <c:crossAx val="56223232"/>
        <c:crosses val="autoZero"/>
        <c:crossBetween val="between"/>
      </c:valAx>
      <c:spPr>
        <a:ln w="15875">
          <a:noFill/>
        </a:ln>
      </c:spPr>
    </c:plotArea>
    <c:plotVisOnly val="1"/>
    <c:dispBlanksAs val="gap"/>
    <c:showDLblsOverMax val="0"/>
  </c:chart>
  <c:spPr>
    <a:ln>
      <a:noFill/>
    </a:ln>
  </c:spPr>
  <c:txPr>
    <a:bodyPr/>
    <a:lstStyle/>
    <a:p>
      <a:pPr>
        <a:defRPr sz="1800"/>
      </a:pPr>
      <a:endParaRPr lang="ko-KR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ko-K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4"/>
            </a:solidFill>
          </c:spPr>
          <c:invertIfNegative val="0"/>
          <c:dPt>
            <c:idx val="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0-A74F-4A02-81C6-FA9210A0DE75}"/>
              </c:ext>
            </c:extLst>
          </c:dPt>
          <c:dPt>
            <c:idx val="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1-A74F-4A02-81C6-FA9210A0DE75}"/>
              </c:ext>
            </c:extLst>
          </c:dPt>
          <c:dPt>
            <c:idx val="2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2-A74F-4A02-81C6-FA9210A0DE75}"/>
              </c:ext>
            </c:extLst>
          </c:dPt>
          <c:cat>
            <c:strRef>
              <c:f>Sheet1!$A$2:$A$4</c:f>
              <c:strCache>
                <c:ptCount val="3"/>
                <c:pt idx="0">
                  <c:v>A</c:v>
                </c:pt>
                <c:pt idx="1">
                  <c:v>B</c:v>
                </c:pt>
                <c:pt idx="2">
                  <c:v>C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40</c:v>
                </c:pt>
                <c:pt idx="1">
                  <c:v>65</c:v>
                </c:pt>
                <c:pt idx="2">
                  <c:v>20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A74F-4A02-81C6-FA9210A0DE7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56223232"/>
        <c:axId val="56224768"/>
      </c:barChart>
      <c:catAx>
        <c:axId val="56223232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spPr>
          <a:ln>
            <a:solidFill>
              <a:schemeClr val="tx1">
                <a:lumMod val="75000"/>
                <a:lumOff val="25000"/>
              </a:schemeClr>
            </a:solidFill>
          </a:ln>
        </c:spPr>
        <c:txPr>
          <a:bodyPr/>
          <a:lstStyle/>
          <a:p>
            <a:pPr>
              <a:defRPr sz="12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pPr>
            <a:endParaRPr lang="ko-KR"/>
          </a:p>
        </c:txPr>
        <c:crossAx val="56224768"/>
        <c:crosses val="autoZero"/>
        <c:auto val="1"/>
        <c:lblAlgn val="ctr"/>
        <c:lblOffset val="100"/>
        <c:noMultiLvlLbl val="0"/>
      </c:catAx>
      <c:valAx>
        <c:axId val="56224768"/>
        <c:scaling>
          <c:orientation val="minMax"/>
        </c:scaling>
        <c:delete val="0"/>
        <c:axPos val="l"/>
        <c:majorGridlines>
          <c:spPr>
            <a:ln>
              <a:noFill/>
            </a:ln>
          </c:spPr>
        </c:majorGridlines>
        <c:numFmt formatCode="General" sourceLinked="1"/>
        <c:majorTickMark val="out"/>
        <c:minorTickMark val="none"/>
        <c:tickLblPos val="nextTo"/>
        <c:spPr>
          <a:ln>
            <a:solidFill>
              <a:schemeClr val="tx1">
                <a:lumMod val="75000"/>
                <a:lumOff val="25000"/>
              </a:schemeClr>
            </a:solidFill>
          </a:ln>
        </c:spPr>
        <c:txPr>
          <a:bodyPr/>
          <a:lstStyle/>
          <a:p>
            <a:pPr>
              <a:defRPr sz="12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pPr>
            <a:endParaRPr lang="ko-KR"/>
          </a:p>
        </c:txPr>
        <c:crossAx val="56223232"/>
        <c:crosses val="autoZero"/>
        <c:crossBetween val="between"/>
      </c:valAx>
      <c:spPr>
        <a:ln w="15875">
          <a:noFill/>
        </a:ln>
      </c:spPr>
    </c:plotArea>
    <c:plotVisOnly val="1"/>
    <c:dispBlanksAs val="gap"/>
    <c:showDLblsOverMax val="0"/>
  </c:chart>
  <c:spPr>
    <a:ln>
      <a:noFill/>
    </a:ln>
  </c:spPr>
  <c:txPr>
    <a:bodyPr/>
    <a:lstStyle/>
    <a:p>
      <a:pPr>
        <a:defRPr sz="1800"/>
      </a:pPr>
      <a:endParaRPr lang="ko-KR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ko-K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3"/>
            </a:solidFill>
          </c:spPr>
          <c:invertIfNegative val="0"/>
          <c:dPt>
            <c:idx val="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0-D383-494C-A028-02A2E2644AC5}"/>
              </c:ext>
            </c:extLst>
          </c:dPt>
          <c:dPt>
            <c:idx val="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1-D383-494C-A028-02A2E2644AC5}"/>
              </c:ext>
            </c:extLst>
          </c:dPt>
          <c:dPt>
            <c:idx val="2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2-D383-494C-A028-02A2E2644AC5}"/>
              </c:ext>
            </c:extLst>
          </c:dPt>
          <c:cat>
            <c:strRef>
              <c:f>Sheet1!$A$2:$A$4</c:f>
              <c:strCache>
                <c:ptCount val="3"/>
                <c:pt idx="0">
                  <c:v>A</c:v>
                </c:pt>
                <c:pt idx="1">
                  <c:v>B</c:v>
                </c:pt>
                <c:pt idx="2">
                  <c:v>C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40</c:v>
                </c:pt>
                <c:pt idx="1">
                  <c:v>65</c:v>
                </c:pt>
                <c:pt idx="2">
                  <c:v>20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D383-494C-A028-02A2E2644AC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56223232"/>
        <c:axId val="56224768"/>
      </c:barChart>
      <c:catAx>
        <c:axId val="56223232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spPr>
          <a:ln>
            <a:solidFill>
              <a:schemeClr val="tx1">
                <a:lumMod val="75000"/>
                <a:lumOff val="25000"/>
              </a:schemeClr>
            </a:solidFill>
          </a:ln>
        </c:spPr>
        <c:txPr>
          <a:bodyPr/>
          <a:lstStyle/>
          <a:p>
            <a:pPr>
              <a:defRPr sz="12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pPr>
            <a:endParaRPr lang="ko-KR"/>
          </a:p>
        </c:txPr>
        <c:crossAx val="56224768"/>
        <c:crosses val="autoZero"/>
        <c:auto val="1"/>
        <c:lblAlgn val="ctr"/>
        <c:lblOffset val="100"/>
        <c:noMultiLvlLbl val="0"/>
      </c:catAx>
      <c:valAx>
        <c:axId val="56224768"/>
        <c:scaling>
          <c:orientation val="minMax"/>
        </c:scaling>
        <c:delete val="0"/>
        <c:axPos val="l"/>
        <c:majorGridlines>
          <c:spPr>
            <a:ln>
              <a:noFill/>
            </a:ln>
          </c:spPr>
        </c:majorGridlines>
        <c:numFmt formatCode="General" sourceLinked="1"/>
        <c:majorTickMark val="out"/>
        <c:minorTickMark val="none"/>
        <c:tickLblPos val="nextTo"/>
        <c:spPr>
          <a:ln>
            <a:solidFill>
              <a:schemeClr val="tx1">
                <a:lumMod val="75000"/>
                <a:lumOff val="25000"/>
              </a:schemeClr>
            </a:solidFill>
          </a:ln>
        </c:spPr>
        <c:txPr>
          <a:bodyPr/>
          <a:lstStyle/>
          <a:p>
            <a:pPr>
              <a:defRPr sz="12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pPr>
            <a:endParaRPr lang="ko-KR"/>
          </a:p>
        </c:txPr>
        <c:crossAx val="56223232"/>
        <c:crosses val="autoZero"/>
        <c:crossBetween val="between"/>
      </c:valAx>
      <c:spPr>
        <a:ln w="15875">
          <a:noFill/>
        </a:ln>
      </c:spPr>
    </c:plotArea>
    <c:plotVisOnly val="1"/>
    <c:dispBlanksAs val="gap"/>
    <c:showDLblsOverMax val="0"/>
  </c:chart>
  <c:spPr>
    <a:ln>
      <a:noFill/>
    </a:ln>
  </c:spPr>
  <c:txPr>
    <a:bodyPr/>
    <a:lstStyle/>
    <a:p>
      <a:pPr>
        <a:defRPr sz="1800"/>
      </a:pPr>
      <a:endParaRPr lang="ko-KR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Relationship Id="rId6" Type="http://schemas.openxmlformats.org/officeDocument/2006/relationships/chart" Target="../charts/chart4.xml"/><Relationship Id="rId5" Type="http://schemas.openxmlformats.org/officeDocument/2006/relationships/chart" Target="../charts/chart3.xml"/><Relationship Id="rId4" Type="http://schemas.openxmlformats.org/officeDocument/2006/relationships/chart" Target="../charts/char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aphicFrame>
        <p:nvGraphicFramePr>
          <p:cNvPr id="442" name="Chart 7">
            <a:extLst>
              <a:ext uri="{FF2B5EF4-FFF2-40B4-BE49-F238E27FC236}">
                <a16:creationId xmlns:a16="http://schemas.microsoft.com/office/drawing/2014/main" id="{816693E3-3CB0-4E10-9DC7-2CD507499C5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576319876"/>
              </p:ext>
            </p:extLst>
          </p:nvPr>
        </p:nvGraphicFramePr>
        <p:xfrm>
          <a:off x="893176" y="1761252"/>
          <a:ext cx="2016224" cy="218680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pSp>
        <p:nvGrpSpPr>
          <p:cNvPr id="443" name="Group 9">
            <a:extLst>
              <a:ext uri="{FF2B5EF4-FFF2-40B4-BE49-F238E27FC236}">
                <a16:creationId xmlns:a16="http://schemas.microsoft.com/office/drawing/2014/main" id="{541AD584-AADB-42AD-B350-8668952FDA78}"/>
              </a:ext>
            </a:extLst>
          </p:cNvPr>
          <p:cNvGrpSpPr/>
          <p:nvPr/>
        </p:nvGrpSpPr>
        <p:grpSpPr>
          <a:xfrm>
            <a:off x="3103939" y="2349361"/>
            <a:ext cx="2798264" cy="1414883"/>
            <a:chOff x="1472558" y="998559"/>
            <a:chExt cx="2765965" cy="1414883"/>
          </a:xfrm>
        </p:grpSpPr>
        <p:sp>
          <p:nvSpPr>
            <p:cNvPr id="444" name="TextBox 443">
              <a:extLst>
                <a:ext uri="{FF2B5EF4-FFF2-40B4-BE49-F238E27FC236}">
                  <a16:creationId xmlns:a16="http://schemas.microsoft.com/office/drawing/2014/main" id="{E7987027-F5C0-41DD-9344-8B308ED573F1}"/>
                </a:ext>
              </a:extLst>
            </p:cNvPr>
            <p:cNvSpPr txBox="1"/>
            <p:nvPr/>
          </p:nvSpPr>
          <p:spPr>
            <a:xfrm>
              <a:off x="1472558" y="1213113"/>
              <a:ext cx="2765965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Get a modern PowerPoint  Presentation that is beautifully designed. 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Easy to change colors, photos and Text.</a:t>
              </a:r>
              <a:endPara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445" name="TextBox 444">
              <a:extLst>
                <a:ext uri="{FF2B5EF4-FFF2-40B4-BE49-F238E27FC236}">
                  <a16:creationId xmlns:a16="http://schemas.microsoft.com/office/drawing/2014/main" id="{152CFA28-DC26-4F0D-A40E-DE159CBB6DEC}"/>
                </a:ext>
              </a:extLst>
            </p:cNvPr>
            <p:cNvSpPr txBox="1"/>
            <p:nvPr/>
          </p:nvSpPr>
          <p:spPr>
            <a:xfrm>
              <a:off x="1472558" y="998559"/>
              <a:ext cx="2765965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446" name="TextBox 445">
            <a:extLst>
              <a:ext uri="{FF2B5EF4-FFF2-40B4-BE49-F238E27FC236}">
                <a16:creationId xmlns:a16="http://schemas.microsoft.com/office/drawing/2014/main" id="{9F5059C7-04F3-4F3B-924F-B9F0A979DC94}"/>
              </a:ext>
            </a:extLst>
          </p:cNvPr>
          <p:cNvSpPr txBox="1"/>
          <p:nvPr/>
        </p:nvSpPr>
        <p:spPr>
          <a:xfrm>
            <a:off x="3103939" y="1731288"/>
            <a:ext cx="13063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36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65%</a:t>
            </a:r>
            <a:endParaRPr lang="ko-KR" altLang="en-US" sz="36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grpSp>
        <p:nvGrpSpPr>
          <p:cNvPr id="447" name="Group 32">
            <a:extLst>
              <a:ext uri="{FF2B5EF4-FFF2-40B4-BE49-F238E27FC236}">
                <a16:creationId xmlns:a16="http://schemas.microsoft.com/office/drawing/2014/main" id="{CCBF9284-07E9-4900-B11C-8286578CC287}"/>
              </a:ext>
            </a:extLst>
          </p:cNvPr>
          <p:cNvGrpSpPr/>
          <p:nvPr/>
        </p:nvGrpSpPr>
        <p:grpSpPr>
          <a:xfrm>
            <a:off x="8488244" y="2349361"/>
            <a:ext cx="2798264" cy="1414883"/>
            <a:chOff x="1472558" y="998559"/>
            <a:chExt cx="2765965" cy="1414883"/>
          </a:xfrm>
        </p:grpSpPr>
        <p:sp>
          <p:nvSpPr>
            <p:cNvPr id="448" name="TextBox 447">
              <a:extLst>
                <a:ext uri="{FF2B5EF4-FFF2-40B4-BE49-F238E27FC236}">
                  <a16:creationId xmlns:a16="http://schemas.microsoft.com/office/drawing/2014/main" id="{ADE2835E-E504-48E1-81BE-E97F97B59FB7}"/>
                </a:ext>
              </a:extLst>
            </p:cNvPr>
            <p:cNvSpPr txBox="1"/>
            <p:nvPr/>
          </p:nvSpPr>
          <p:spPr>
            <a:xfrm>
              <a:off x="1472558" y="1213113"/>
              <a:ext cx="2765965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Get a modern PowerPoint  Presentation that is beautifully designed. 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Easy to change colors, photos and Text.</a:t>
              </a:r>
              <a:endPara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449" name="TextBox 448">
              <a:extLst>
                <a:ext uri="{FF2B5EF4-FFF2-40B4-BE49-F238E27FC236}">
                  <a16:creationId xmlns:a16="http://schemas.microsoft.com/office/drawing/2014/main" id="{254EC5A2-5E1B-47CF-87F8-E873C5335D7D}"/>
                </a:ext>
              </a:extLst>
            </p:cNvPr>
            <p:cNvSpPr txBox="1"/>
            <p:nvPr/>
          </p:nvSpPr>
          <p:spPr>
            <a:xfrm>
              <a:off x="1472558" y="998559"/>
              <a:ext cx="2765965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450" name="TextBox 449">
            <a:extLst>
              <a:ext uri="{FF2B5EF4-FFF2-40B4-BE49-F238E27FC236}">
                <a16:creationId xmlns:a16="http://schemas.microsoft.com/office/drawing/2014/main" id="{75472E71-0AEA-4CF8-ABB5-AABED954EA8D}"/>
              </a:ext>
            </a:extLst>
          </p:cNvPr>
          <p:cNvSpPr txBox="1"/>
          <p:nvPr/>
        </p:nvSpPr>
        <p:spPr>
          <a:xfrm>
            <a:off x="8488244" y="1731288"/>
            <a:ext cx="13063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36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80%</a:t>
            </a:r>
            <a:endParaRPr lang="ko-KR" altLang="en-US" sz="36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grpSp>
        <p:nvGrpSpPr>
          <p:cNvPr id="451" name="Group 36">
            <a:extLst>
              <a:ext uri="{FF2B5EF4-FFF2-40B4-BE49-F238E27FC236}">
                <a16:creationId xmlns:a16="http://schemas.microsoft.com/office/drawing/2014/main" id="{53DCBA70-82A7-4D1F-A72A-1506DA5E24BC}"/>
              </a:ext>
            </a:extLst>
          </p:cNvPr>
          <p:cNvGrpSpPr/>
          <p:nvPr/>
        </p:nvGrpSpPr>
        <p:grpSpPr>
          <a:xfrm>
            <a:off x="3103939" y="4611222"/>
            <a:ext cx="2798264" cy="1414883"/>
            <a:chOff x="1472558" y="998559"/>
            <a:chExt cx="2765965" cy="1414883"/>
          </a:xfrm>
        </p:grpSpPr>
        <p:sp>
          <p:nvSpPr>
            <p:cNvPr id="452" name="TextBox 451">
              <a:extLst>
                <a:ext uri="{FF2B5EF4-FFF2-40B4-BE49-F238E27FC236}">
                  <a16:creationId xmlns:a16="http://schemas.microsoft.com/office/drawing/2014/main" id="{A8EC9256-1C1D-4ABB-8D7C-0C6C07BE2731}"/>
                </a:ext>
              </a:extLst>
            </p:cNvPr>
            <p:cNvSpPr txBox="1"/>
            <p:nvPr/>
          </p:nvSpPr>
          <p:spPr>
            <a:xfrm>
              <a:off x="1472558" y="1213113"/>
              <a:ext cx="2765965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Get a modern PowerPoint  Presentation that is beautifully designed. 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Easy to change colors, photos and Text.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 </a:t>
              </a:r>
            </a:p>
          </p:txBody>
        </p:sp>
        <p:sp>
          <p:nvSpPr>
            <p:cNvPr id="453" name="TextBox 452">
              <a:extLst>
                <a:ext uri="{FF2B5EF4-FFF2-40B4-BE49-F238E27FC236}">
                  <a16:creationId xmlns:a16="http://schemas.microsoft.com/office/drawing/2014/main" id="{3EC986DE-A5DF-4635-8C6E-9217BC8A6175}"/>
                </a:ext>
              </a:extLst>
            </p:cNvPr>
            <p:cNvSpPr txBox="1"/>
            <p:nvPr/>
          </p:nvSpPr>
          <p:spPr>
            <a:xfrm>
              <a:off x="1472558" y="998559"/>
              <a:ext cx="2765965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454" name="TextBox 453">
            <a:extLst>
              <a:ext uri="{FF2B5EF4-FFF2-40B4-BE49-F238E27FC236}">
                <a16:creationId xmlns:a16="http://schemas.microsoft.com/office/drawing/2014/main" id="{ADB3CB73-6327-4566-BDD0-DFAD0E0830EF}"/>
              </a:ext>
            </a:extLst>
          </p:cNvPr>
          <p:cNvSpPr txBox="1"/>
          <p:nvPr/>
        </p:nvSpPr>
        <p:spPr>
          <a:xfrm>
            <a:off x="3103939" y="3993149"/>
            <a:ext cx="13063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36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60%</a:t>
            </a:r>
            <a:endParaRPr lang="ko-KR" altLang="en-US" sz="36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grpSp>
        <p:nvGrpSpPr>
          <p:cNvPr id="455" name="Group 40">
            <a:extLst>
              <a:ext uri="{FF2B5EF4-FFF2-40B4-BE49-F238E27FC236}">
                <a16:creationId xmlns:a16="http://schemas.microsoft.com/office/drawing/2014/main" id="{44820060-956B-48F6-A56E-B6F32DBF45E9}"/>
              </a:ext>
            </a:extLst>
          </p:cNvPr>
          <p:cNvGrpSpPr/>
          <p:nvPr/>
        </p:nvGrpSpPr>
        <p:grpSpPr>
          <a:xfrm>
            <a:off x="8488244" y="4611222"/>
            <a:ext cx="2798264" cy="1414883"/>
            <a:chOff x="1472558" y="998559"/>
            <a:chExt cx="2765965" cy="1414883"/>
          </a:xfrm>
        </p:grpSpPr>
        <p:sp>
          <p:nvSpPr>
            <p:cNvPr id="456" name="TextBox 455">
              <a:extLst>
                <a:ext uri="{FF2B5EF4-FFF2-40B4-BE49-F238E27FC236}">
                  <a16:creationId xmlns:a16="http://schemas.microsoft.com/office/drawing/2014/main" id="{2FE7AB2F-1313-4F5B-AC98-F76DEEAF98EC}"/>
                </a:ext>
              </a:extLst>
            </p:cNvPr>
            <p:cNvSpPr txBox="1"/>
            <p:nvPr/>
          </p:nvSpPr>
          <p:spPr>
            <a:xfrm>
              <a:off x="1472558" y="1213113"/>
              <a:ext cx="2765965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Get a modern PowerPoint  Presentation that is beautifully designed. 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Easy to change colors, photos and Text.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 </a:t>
              </a:r>
            </a:p>
          </p:txBody>
        </p:sp>
        <p:sp>
          <p:nvSpPr>
            <p:cNvPr id="457" name="TextBox 456">
              <a:extLst>
                <a:ext uri="{FF2B5EF4-FFF2-40B4-BE49-F238E27FC236}">
                  <a16:creationId xmlns:a16="http://schemas.microsoft.com/office/drawing/2014/main" id="{812F9BB2-2881-4D07-8B32-D24DC42E4221}"/>
                </a:ext>
              </a:extLst>
            </p:cNvPr>
            <p:cNvSpPr txBox="1"/>
            <p:nvPr/>
          </p:nvSpPr>
          <p:spPr>
            <a:xfrm>
              <a:off x="1472558" y="998559"/>
              <a:ext cx="2765965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458" name="TextBox 457">
            <a:extLst>
              <a:ext uri="{FF2B5EF4-FFF2-40B4-BE49-F238E27FC236}">
                <a16:creationId xmlns:a16="http://schemas.microsoft.com/office/drawing/2014/main" id="{CACE0C30-60DF-4AB3-867B-6FDEB8E84343}"/>
              </a:ext>
            </a:extLst>
          </p:cNvPr>
          <p:cNvSpPr txBox="1"/>
          <p:nvPr/>
        </p:nvSpPr>
        <p:spPr>
          <a:xfrm>
            <a:off x="8488244" y="3993149"/>
            <a:ext cx="13063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36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55%</a:t>
            </a:r>
            <a:endParaRPr lang="ko-KR" altLang="en-US" sz="36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graphicFrame>
        <p:nvGraphicFramePr>
          <p:cNvPr id="459" name="Chart 7">
            <a:extLst>
              <a:ext uri="{FF2B5EF4-FFF2-40B4-BE49-F238E27FC236}">
                <a16:creationId xmlns:a16="http://schemas.microsoft.com/office/drawing/2014/main" id="{6F7C65B1-FC73-40DB-AAC9-DF8DB2594C9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140460922"/>
              </p:ext>
            </p:extLst>
          </p:nvPr>
        </p:nvGraphicFramePr>
        <p:xfrm>
          <a:off x="6289798" y="1761252"/>
          <a:ext cx="2016224" cy="218680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460" name="Chart 7">
            <a:extLst>
              <a:ext uri="{FF2B5EF4-FFF2-40B4-BE49-F238E27FC236}">
                <a16:creationId xmlns:a16="http://schemas.microsoft.com/office/drawing/2014/main" id="{A3EBCF61-6449-4DCF-9230-F43531BCB4A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51134645"/>
              </p:ext>
            </p:extLst>
          </p:nvPr>
        </p:nvGraphicFramePr>
        <p:xfrm>
          <a:off x="893176" y="4010282"/>
          <a:ext cx="2016224" cy="218680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461" name="Chart 7">
            <a:extLst>
              <a:ext uri="{FF2B5EF4-FFF2-40B4-BE49-F238E27FC236}">
                <a16:creationId xmlns:a16="http://schemas.microsoft.com/office/drawing/2014/main" id="{FD76160B-6FB3-4408-B971-A176C4E8629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65645295"/>
              </p:ext>
            </p:extLst>
          </p:nvPr>
        </p:nvGraphicFramePr>
        <p:xfrm>
          <a:off x="6289798" y="4010282"/>
          <a:ext cx="2016224" cy="218680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11242</TotalTime>
  <Words>184</Words>
  <Application>Microsoft Office PowerPoint</Application>
  <PresentationFormat>와이드스크린</PresentationFormat>
  <Paragraphs>15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4" baseType="lpstr">
      <vt:lpstr>Arial Unicode MS</vt:lpstr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WIN7</cp:lastModifiedBy>
  <cp:revision>27</cp:revision>
  <dcterms:created xsi:type="dcterms:W3CDTF">2018-02-18T19:39:47Z</dcterms:created>
  <dcterms:modified xsi:type="dcterms:W3CDTF">2018-05-16T02:45:24Z</dcterms:modified>
</cp:coreProperties>
</file>