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3" name="Group 40">
            <a:extLst>
              <a:ext uri="{FF2B5EF4-FFF2-40B4-BE49-F238E27FC236}">
                <a16:creationId xmlns:a16="http://schemas.microsoft.com/office/drawing/2014/main" id="{0D3FFF7C-458E-4357-B528-8189DB8E7D65}"/>
              </a:ext>
            </a:extLst>
          </p:cNvPr>
          <p:cNvGrpSpPr/>
          <p:nvPr/>
        </p:nvGrpSpPr>
        <p:grpSpPr>
          <a:xfrm>
            <a:off x="8418230" y="3473368"/>
            <a:ext cx="2880000" cy="923330"/>
            <a:chOff x="3017859" y="4283314"/>
            <a:chExt cx="1890849" cy="923330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7EA5027-85B4-4D94-84EF-29FD23F0C8D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6AC6B25-041E-47F2-9679-A48045F73A2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" name="Group 43">
            <a:extLst>
              <a:ext uri="{FF2B5EF4-FFF2-40B4-BE49-F238E27FC236}">
                <a16:creationId xmlns:a16="http://schemas.microsoft.com/office/drawing/2014/main" id="{2B420C6F-9927-418A-BB4A-BE96BFABD882}"/>
              </a:ext>
            </a:extLst>
          </p:cNvPr>
          <p:cNvGrpSpPr/>
          <p:nvPr/>
        </p:nvGrpSpPr>
        <p:grpSpPr>
          <a:xfrm>
            <a:off x="896814" y="3473368"/>
            <a:ext cx="2880000" cy="923330"/>
            <a:chOff x="3017859" y="4283314"/>
            <a:chExt cx="1890849" cy="923330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B4161D8-2DC9-4C2B-8784-63BFEDAEA0E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A7E4F68B-0231-442F-ACF0-411D123BB07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" name="Group 59">
            <a:extLst>
              <a:ext uri="{FF2B5EF4-FFF2-40B4-BE49-F238E27FC236}">
                <a16:creationId xmlns:a16="http://schemas.microsoft.com/office/drawing/2014/main" id="{FBBD2C69-31E5-494B-80BE-3CAD98D34A6F}"/>
              </a:ext>
            </a:extLst>
          </p:cNvPr>
          <p:cNvGrpSpPr/>
          <p:nvPr/>
        </p:nvGrpSpPr>
        <p:grpSpPr>
          <a:xfrm>
            <a:off x="7276295" y="5150710"/>
            <a:ext cx="2880000" cy="923330"/>
            <a:chOff x="3017859" y="4283314"/>
            <a:chExt cx="1890849" cy="92333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FAF8FDC-037B-4285-ACF2-E37E013E6CD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DC839E1-AFBD-48DD-9439-9645285DE76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62">
            <a:extLst>
              <a:ext uri="{FF2B5EF4-FFF2-40B4-BE49-F238E27FC236}">
                <a16:creationId xmlns:a16="http://schemas.microsoft.com/office/drawing/2014/main" id="{ED1F479F-F7E8-40C1-BC67-CB6C60791F14}"/>
              </a:ext>
            </a:extLst>
          </p:cNvPr>
          <p:cNvGrpSpPr/>
          <p:nvPr/>
        </p:nvGrpSpPr>
        <p:grpSpPr>
          <a:xfrm>
            <a:off x="2116647" y="1792528"/>
            <a:ext cx="2880000" cy="923330"/>
            <a:chOff x="3017859" y="4283314"/>
            <a:chExt cx="1890849" cy="923330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32D9E0B-22F7-4211-8D8F-ED6EB889C5A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E9687C9-7D4D-4C9A-A64F-9820CA54728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5" name="Donut 20">
            <a:extLst>
              <a:ext uri="{FF2B5EF4-FFF2-40B4-BE49-F238E27FC236}">
                <a16:creationId xmlns:a16="http://schemas.microsoft.com/office/drawing/2014/main" id="{CC891846-525D-46BB-9902-F914D14A7C51}"/>
              </a:ext>
            </a:extLst>
          </p:cNvPr>
          <p:cNvSpPr/>
          <p:nvPr/>
        </p:nvSpPr>
        <p:spPr>
          <a:xfrm>
            <a:off x="4509945" y="2395562"/>
            <a:ext cx="3183699" cy="3079770"/>
          </a:xfrm>
          <a:prstGeom prst="donut">
            <a:avLst>
              <a:gd name="adj" fmla="val 98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6" name="Rounded Rectangle 9">
            <a:extLst>
              <a:ext uri="{FF2B5EF4-FFF2-40B4-BE49-F238E27FC236}">
                <a16:creationId xmlns:a16="http://schemas.microsoft.com/office/drawing/2014/main" id="{5B61B149-7580-472B-8F1A-940EEE3EDBD2}"/>
              </a:ext>
            </a:extLst>
          </p:cNvPr>
          <p:cNvSpPr/>
          <p:nvPr/>
        </p:nvSpPr>
        <p:spPr>
          <a:xfrm>
            <a:off x="5605285" y="2092966"/>
            <a:ext cx="975307" cy="78024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Rounded Rectangle 45">
            <a:extLst>
              <a:ext uri="{FF2B5EF4-FFF2-40B4-BE49-F238E27FC236}">
                <a16:creationId xmlns:a16="http://schemas.microsoft.com/office/drawing/2014/main" id="{724587A0-1672-4696-A658-4C0FB89518E7}"/>
              </a:ext>
            </a:extLst>
          </p:cNvPr>
          <p:cNvSpPr/>
          <p:nvPr/>
        </p:nvSpPr>
        <p:spPr>
          <a:xfrm>
            <a:off x="5602987" y="4989042"/>
            <a:ext cx="975307" cy="78024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Rounded Rectangle 49">
            <a:extLst>
              <a:ext uri="{FF2B5EF4-FFF2-40B4-BE49-F238E27FC236}">
                <a16:creationId xmlns:a16="http://schemas.microsoft.com/office/drawing/2014/main" id="{36041166-EA6B-4EB0-B4E5-BD6BA4B2347B}"/>
              </a:ext>
            </a:extLst>
          </p:cNvPr>
          <p:cNvSpPr/>
          <p:nvPr/>
        </p:nvSpPr>
        <p:spPr>
          <a:xfrm>
            <a:off x="7117929" y="3539358"/>
            <a:ext cx="975307" cy="78024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Rounded Rectangle 53">
            <a:extLst>
              <a:ext uri="{FF2B5EF4-FFF2-40B4-BE49-F238E27FC236}">
                <a16:creationId xmlns:a16="http://schemas.microsoft.com/office/drawing/2014/main" id="{DBD51837-C1EB-47F4-BBA7-B28185E4D777}"/>
              </a:ext>
            </a:extLst>
          </p:cNvPr>
          <p:cNvSpPr/>
          <p:nvPr/>
        </p:nvSpPr>
        <p:spPr>
          <a:xfrm>
            <a:off x="4098764" y="3539358"/>
            <a:ext cx="975307" cy="78024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Oval 4">
            <a:extLst>
              <a:ext uri="{FF2B5EF4-FFF2-40B4-BE49-F238E27FC236}">
                <a16:creationId xmlns:a16="http://schemas.microsoft.com/office/drawing/2014/main" id="{D2CE3EC2-8299-4CC6-A59B-EAE9366EDD15}"/>
              </a:ext>
            </a:extLst>
          </p:cNvPr>
          <p:cNvSpPr/>
          <p:nvPr/>
        </p:nvSpPr>
        <p:spPr>
          <a:xfrm>
            <a:off x="5562268" y="3387496"/>
            <a:ext cx="1083970" cy="108397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Rounded Rectangle 10">
            <a:extLst>
              <a:ext uri="{FF2B5EF4-FFF2-40B4-BE49-F238E27FC236}">
                <a16:creationId xmlns:a16="http://schemas.microsoft.com/office/drawing/2014/main" id="{2BD1FE7D-6FF9-4093-BF21-988C83C033DD}"/>
              </a:ext>
            </a:extLst>
          </p:cNvPr>
          <p:cNvSpPr/>
          <p:nvPr/>
        </p:nvSpPr>
        <p:spPr>
          <a:xfrm>
            <a:off x="4459337" y="3755435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0" name="Rounded Rectangle 5">
            <a:extLst>
              <a:ext uri="{FF2B5EF4-FFF2-40B4-BE49-F238E27FC236}">
                <a16:creationId xmlns:a16="http://schemas.microsoft.com/office/drawing/2014/main" id="{BB16BC4B-136A-46B4-83A6-41217291858F}"/>
              </a:ext>
            </a:extLst>
          </p:cNvPr>
          <p:cNvSpPr/>
          <p:nvPr/>
        </p:nvSpPr>
        <p:spPr>
          <a:xfrm flipH="1">
            <a:off x="5836200" y="3732277"/>
            <a:ext cx="551055" cy="45458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1" name="Round Same Side Corner Rectangle 11">
            <a:extLst>
              <a:ext uri="{FF2B5EF4-FFF2-40B4-BE49-F238E27FC236}">
                <a16:creationId xmlns:a16="http://schemas.microsoft.com/office/drawing/2014/main" id="{461236FB-646F-4D96-964C-100D47D84E90}"/>
              </a:ext>
            </a:extLst>
          </p:cNvPr>
          <p:cNvSpPr>
            <a:spLocks noChangeAspect="1"/>
          </p:cNvSpPr>
          <p:nvPr/>
        </p:nvSpPr>
        <p:spPr>
          <a:xfrm rot="9900000">
            <a:off x="5897999" y="231110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" name="Block Arc 10">
            <a:extLst>
              <a:ext uri="{FF2B5EF4-FFF2-40B4-BE49-F238E27FC236}">
                <a16:creationId xmlns:a16="http://schemas.microsoft.com/office/drawing/2014/main" id="{D5AE8257-DDD3-4BCF-9B00-24AD5D232126}"/>
              </a:ext>
            </a:extLst>
          </p:cNvPr>
          <p:cNvSpPr/>
          <p:nvPr/>
        </p:nvSpPr>
        <p:spPr>
          <a:xfrm>
            <a:off x="7386853" y="381343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3" name="Round Same Side Corner Rectangle 36">
            <a:extLst>
              <a:ext uri="{FF2B5EF4-FFF2-40B4-BE49-F238E27FC236}">
                <a16:creationId xmlns:a16="http://schemas.microsoft.com/office/drawing/2014/main" id="{32CC2F3B-23B7-4A4D-83E9-1771B7E4274A}"/>
              </a:ext>
            </a:extLst>
          </p:cNvPr>
          <p:cNvSpPr>
            <a:spLocks noChangeAspect="1"/>
          </p:cNvSpPr>
          <p:nvPr/>
        </p:nvSpPr>
        <p:spPr>
          <a:xfrm>
            <a:off x="5870013" y="5222622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11201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2018-05-14T01:41:44Z</dcterms:modified>
</cp:coreProperties>
</file>