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1" name="Group 11">
            <a:extLst>
              <a:ext uri="{FF2B5EF4-FFF2-40B4-BE49-F238E27FC236}">
                <a16:creationId xmlns:a16="http://schemas.microsoft.com/office/drawing/2014/main" id="{B4E6F7D2-D5C7-4C07-A050-7F02BD1F9536}"/>
              </a:ext>
            </a:extLst>
          </p:cNvPr>
          <p:cNvGrpSpPr/>
          <p:nvPr/>
        </p:nvGrpSpPr>
        <p:grpSpPr>
          <a:xfrm>
            <a:off x="923925" y="1979652"/>
            <a:ext cx="10370282" cy="747393"/>
            <a:chOff x="446336" y="1815481"/>
            <a:chExt cx="8277460" cy="747393"/>
          </a:xfrm>
        </p:grpSpPr>
        <p:sp>
          <p:nvSpPr>
            <p:cNvPr id="192" name="Rectangle 40">
              <a:extLst>
                <a:ext uri="{FF2B5EF4-FFF2-40B4-BE49-F238E27FC236}">
                  <a16:creationId xmlns:a16="http://schemas.microsoft.com/office/drawing/2014/main" id="{86B91CE8-143B-4C16-B8F7-FB1F38914150}"/>
                </a:ext>
              </a:extLst>
            </p:cNvPr>
            <p:cNvSpPr/>
            <p:nvPr/>
          </p:nvSpPr>
          <p:spPr>
            <a:xfrm>
              <a:off x="6491548" y="2104806"/>
              <a:ext cx="2232248" cy="432048"/>
            </a:xfrm>
            <a:prstGeom prst="rect">
              <a:avLst/>
            </a:prstGeom>
            <a:gradFill>
              <a:gsLst>
                <a:gs pos="78000">
                  <a:schemeClr val="accent4"/>
                </a:gs>
                <a:gs pos="100000">
                  <a:schemeClr val="accent4">
                    <a:lumMod val="80000"/>
                  </a:schemeClr>
                </a:gs>
              </a:gsLst>
              <a:lin ang="10800000" scaled="1"/>
            </a:gra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" name="Freeform 39">
              <a:extLst>
                <a:ext uri="{FF2B5EF4-FFF2-40B4-BE49-F238E27FC236}">
                  <a16:creationId xmlns:a16="http://schemas.microsoft.com/office/drawing/2014/main" id="{BD17E9A2-4DC3-46A1-B544-678415B4014B}"/>
                </a:ext>
              </a:extLst>
            </p:cNvPr>
            <p:cNvSpPr/>
            <p:nvPr/>
          </p:nvSpPr>
          <p:spPr>
            <a:xfrm>
              <a:off x="6493036" y="1815481"/>
              <a:ext cx="216024" cy="721373"/>
            </a:xfrm>
            <a:custGeom>
              <a:avLst/>
              <a:gdLst/>
              <a:ahLst/>
              <a:cxnLst/>
              <a:rect l="l" t="t" r="r" b="b"/>
              <a:pathLst>
                <a:path w="216024" h="721373">
                  <a:moveTo>
                    <a:pt x="208632" y="0"/>
                  </a:moveTo>
                  <a:lnTo>
                    <a:pt x="216024" y="0"/>
                  </a:lnTo>
                  <a:lnTo>
                    <a:pt x="216024" y="420807"/>
                  </a:lnTo>
                  <a:lnTo>
                    <a:pt x="5432" y="717550"/>
                  </a:lnTo>
                  <a:lnTo>
                    <a:pt x="0" y="721373"/>
                  </a:lnTo>
                  <a:lnTo>
                    <a:pt x="0" y="3111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4" name="Rectangle 38">
              <a:extLst>
                <a:ext uri="{FF2B5EF4-FFF2-40B4-BE49-F238E27FC236}">
                  <a16:creationId xmlns:a16="http://schemas.microsoft.com/office/drawing/2014/main" id="{CE51E937-D500-45DB-9F6C-DA5CE00FB0DA}"/>
                </a:ext>
              </a:extLst>
            </p:cNvPr>
            <p:cNvSpPr/>
            <p:nvPr/>
          </p:nvSpPr>
          <p:spPr>
            <a:xfrm>
              <a:off x="4476812" y="1815481"/>
              <a:ext cx="2232248" cy="432048"/>
            </a:xfrm>
            <a:prstGeom prst="rect">
              <a:avLst/>
            </a:prstGeom>
            <a:gradFill>
              <a:gsLst>
                <a:gs pos="78000">
                  <a:schemeClr val="accent3"/>
                </a:gs>
                <a:gs pos="100000">
                  <a:schemeClr val="accent3">
                    <a:lumMod val="80000"/>
                  </a:schemeClr>
                </a:gs>
              </a:gsLst>
              <a:lin ang="10800000" scaled="1"/>
            </a:gra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" name="Freeform 37">
              <a:extLst>
                <a:ext uri="{FF2B5EF4-FFF2-40B4-BE49-F238E27FC236}">
                  <a16:creationId xmlns:a16="http://schemas.microsoft.com/office/drawing/2014/main" id="{90880124-B2B7-4A1F-94F0-2C7A2925C565}"/>
                </a:ext>
              </a:extLst>
            </p:cNvPr>
            <p:cNvSpPr/>
            <p:nvPr/>
          </p:nvSpPr>
          <p:spPr>
            <a:xfrm flipH="1">
              <a:off x="4476812" y="1833143"/>
              <a:ext cx="216024" cy="721373"/>
            </a:xfrm>
            <a:custGeom>
              <a:avLst/>
              <a:gdLst/>
              <a:ahLst/>
              <a:cxnLst/>
              <a:rect l="l" t="t" r="r" b="b"/>
              <a:pathLst>
                <a:path w="216024" h="721373">
                  <a:moveTo>
                    <a:pt x="208632" y="0"/>
                  </a:moveTo>
                  <a:lnTo>
                    <a:pt x="216024" y="0"/>
                  </a:lnTo>
                  <a:lnTo>
                    <a:pt x="216024" y="420807"/>
                  </a:lnTo>
                  <a:lnTo>
                    <a:pt x="5432" y="717550"/>
                  </a:lnTo>
                  <a:lnTo>
                    <a:pt x="0" y="721373"/>
                  </a:lnTo>
                  <a:lnTo>
                    <a:pt x="0" y="311118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" name="Rectangle 33">
              <a:extLst>
                <a:ext uri="{FF2B5EF4-FFF2-40B4-BE49-F238E27FC236}">
                  <a16:creationId xmlns:a16="http://schemas.microsoft.com/office/drawing/2014/main" id="{53ABE834-8815-4230-833B-195B253D6344}"/>
                </a:ext>
              </a:extLst>
            </p:cNvPr>
            <p:cNvSpPr/>
            <p:nvPr/>
          </p:nvSpPr>
          <p:spPr>
            <a:xfrm>
              <a:off x="2462560" y="2130614"/>
              <a:ext cx="2232248" cy="432048"/>
            </a:xfrm>
            <a:prstGeom prst="rect">
              <a:avLst/>
            </a:prstGeom>
            <a:gradFill>
              <a:gsLst>
                <a:gs pos="78000">
                  <a:schemeClr val="accent2"/>
                </a:gs>
                <a:gs pos="100000">
                  <a:schemeClr val="accent2">
                    <a:lumMod val="80000"/>
                  </a:schemeClr>
                </a:gs>
              </a:gsLst>
              <a:lin ang="10800000" scaled="1"/>
            </a:gra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" name="Freeform 8">
              <a:extLst>
                <a:ext uri="{FF2B5EF4-FFF2-40B4-BE49-F238E27FC236}">
                  <a16:creationId xmlns:a16="http://schemas.microsoft.com/office/drawing/2014/main" id="{B600AC20-E2C6-4AC4-BB00-7BF35010DA8B}"/>
                </a:ext>
              </a:extLst>
            </p:cNvPr>
            <p:cNvSpPr/>
            <p:nvPr/>
          </p:nvSpPr>
          <p:spPr>
            <a:xfrm>
              <a:off x="2462560" y="1841501"/>
              <a:ext cx="216024" cy="721373"/>
            </a:xfrm>
            <a:custGeom>
              <a:avLst/>
              <a:gdLst/>
              <a:ahLst/>
              <a:cxnLst/>
              <a:rect l="l" t="t" r="r" b="b"/>
              <a:pathLst>
                <a:path w="216024" h="721373">
                  <a:moveTo>
                    <a:pt x="208632" y="0"/>
                  </a:moveTo>
                  <a:lnTo>
                    <a:pt x="216024" y="0"/>
                  </a:lnTo>
                  <a:lnTo>
                    <a:pt x="216024" y="420807"/>
                  </a:lnTo>
                  <a:lnTo>
                    <a:pt x="5432" y="717550"/>
                  </a:lnTo>
                  <a:lnTo>
                    <a:pt x="0" y="721373"/>
                  </a:lnTo>
                  <a:lnTo>
                    <a:pt x="0" y="31111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8" name="Rectangle 5">
              <a:extLst>
                <a:ext uri="{FF2B5EF4-FFF2-40B4-BE49-F238E27FC236}">
                  <a16:creationId xmlns:a16="http://schemas.microsoft.com/office/drawing/2014/main" id="{3E0EC477-B419-4794-89A9-F1A5E8FF8FE2}"/>
                </a:ext>
              </a:extLst>
            </p:cNvPr>
            <p:cNvSpPr/>
            <p:nvPr/>
          </p:nvSpPr>
          <p:spPr>
            <a:xfrm>
              <a:off x="446336" y="1840756"/>
              <a:ext cx="2232248" cy="432048"/>
            </a:xfrm>
            <a:prstGeom prst="rect">
              <a:avLst/>
            </a:prstGeom>
            <a:solidFill>
              <a:schemeClr val="accent1"/>
            </a:solidFill>
            <a:ln w="666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9" name="Group 42">
            <a:extLst>
              <a:ext uri="{FF2B5EF4-FFF2-40B4-BE49-F238E27FC236}">
                <a16:creationId xmlns:a16="http://schemas.microsoft.com/office/drawing/2014/main" id="{C82D232F-DA9E-462A-8E27-73CE363D4B21}"/>
              </a:ext>
            </a:extLst>
          </p:cNvPr>
          <p:cNvGrpSpPr/>
          <p:nvPr/>
        </p:nvGrpSpPr>
        <p:grpSpPr>
          <a:xfrm>
            <a:off x="1352854" y="3746924"/>
            <a:ext cx="2016224" cy="2378609"/>
            <a:chOff x="302738" y="4417056"/>
            <a:chExt cx="2099766" cy="2378609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3E3CECC4-7FCE-40DB-87E1-35D10F932D12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E4A41AD2-CB69-45E5-988C-CFEC2F4DFC1F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2123658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I hope and I believe that this Template will your Time, Money and Reputation.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202" name="TextBox 201">
            <a:extLst>
              <a:ext uri="{FF2B5EF4-FFF2-40B4-BE49-F238E27FC236}">
                <a16:creationId xmlns:a16="http://schemas.microsoft.com/office/drawing/2014/main" id="{D1A700F9-D8E8-4360-97B7-21A8BB2489CC}"/>
              </a:ext>
            </a:extLst>
          </p:cNvPr>
          <p:cNvSpPr txBox="1"/>
          <p:nvPr/>
        </p:nvSpPr>
        <p:spPr>
          <a:xfrm>
            <a:off x="1438530" y="2067062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4AA05FDF-EAAE-41AB-BE04-CD2BA5150E20}"/>
              </a:ext>
            </a:extLst>
          </p:cNvPr>
          <p:cNvSpPr txBox="1"/>
          <p:nvPr/>
        </p:nvSpPr>
        <p:spPr>
          <a:xfrm>
            <a:off x="3994982" y="2363953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21844A2D-C3B9-414A-AFA5-31D1EF73060B}"/>
              </a:ext>
            </a:extLst>
          </p:cNvPr>
          <p:cNvSpPr txBox="1"/>
          <p:nvPr/>
        </p:nvSpPr>
        <p:spPr>
          <a:xfrm>
            <a:off x="9107887" y="2334264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56D877BB-9E2C-4B43-9C07-A2C85072F8C4}"/>
              </a:ext>
            </a:extLst>
          </p:cNvPr>
          <p:cNvSpPr txBox="1"/>
          <p:nvPr/>
        </p:nvSpPr>
        <p:spPr>
          <a:xfrm>
            <a:off x="6551434" y="2037459"/>
            <a:ext cx="1844872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6" name="Group 74">
            <a:extLst>
              <a:ext uri="{FF2B5EF4-FFF2-40B4-BE49-F238E27FC236}">
                <a16:creationId xmlns:a16="http://schemas.microsoft.com/office/drawing/2014/main" id="{19FAF82F-B439-4F7B-971F-09793015617E}"/>
              </a:ext>
            </a:extLst>
          </p:cNvPr>
          <p:cNvGrpSpPr/>
          <p:nvPr/>
        </p:nvGrpSpPr>
        <p:grpSpPr>
          <a:xfrm>
            <a:off x="3909306" y="3746924"/>
            <a:ext cx="2016224" cy="2378609"/>
            <a:chOff x="302738" y="4417056"/>
            <a:chExt cx="2099766" cy="2378609"/>
          </a:xfrm>
        </p:grpSpPr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AC059034-F15C-4A97-BEC3-0C0B8A51EFF1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9F4FA2E9-8F9D-4588-AE66-29A8BCF922B5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2123658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209" name="Group 77">
            <a:extLst>
              <a:ext uri="{FF2B5EF4-FFF2-40B4-BE49-F238E27FC236}">
                <a16:creationId xmlns:a16="http://schemas.microsoft.com/office/drawing/2014/main" id="{4A8D25B8-24C0-473A-A49A-A82158EA30A5}"/>
              </a:ext>
            </a:extLst>
          </p:cNvPr>
          <p:cNvGrpSpPr/>
          <p:nvPr/>
        </p:nvGrpSpPr>
        <p:grpSpPr>
          <a:xfrm>
            <a:off x="6465758" y="3746924"/>
            <a:ext cx="2016224" cy="2378609"/>
            <a:chOff x="302738" y="4417056"/>
            <a:chExt cx="2099766" cy="2378609"/>
          </a:xfrm>
        </p:grpSpPr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A1E0799D-9333-47A1-8F3C-5899ABE190D8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E57722A6-8745-468C-9ACA-832947628116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2123658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</p:grpSp>
      <p:grpSp>
        <p:nvGrpSpPr>
          <p:cNvPr id="212" name="Group 80">
            <a:extLst>
              <a:ext uri="{FF2B5EF4-FFF2-40B4-BE49-F238E27FC236}">
                <a16:creationId xmlns:a16="http://schemas.microsoft.com/office/drawing/2014/main" id="{0999566E-A8A7-4F61-A01E-DB4A1FDE835B}"/>
              </a:ext>
            </a:extLst>
          </p:cNvPr>
          <p:cNvGrpSpPr/>
          <p:nvPr/>
        </p:nvGrpSpPr>
        <p:grpSpPr>
          <a:xfrm>
            <a:off x="9022211" y="3746924"/>
            <a:ext cx="2016224" cy="2378609"/>
            <a:chOff x="302738" y="4417056"/>
            <a:chExt cx="2099766" cy="2378609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A8064E20-2BBD-4924-B894-143CCCF48D6A}"/>
                </a:ext>
              </a:extLst>
            </p:cNvPr>
            <p:cNvSpPr txBox="1"/>
            <p:nvPr/>
          </p:nvSpPr>
          <p:spPr>
            <a:xfrm>
              <a:off x="302738" y="4417056"/>
              <a:ext cx="209976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87D7C458-DE61-4BC4-9E5F-2A123702CF51}"/>
                </a:ext>
              </a:extLst>
            </p:cNvPr>
            <p:cNvSpPr txBox="1"/>
            <p:nvPr/>
          </p:nvSpPr>
          <p:spPr>
            <a:xfrm>
              <a:off x="302738" y="4672007"/>
              <a:ext cx="2099766" cy="2123658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   </a:t>
              </a:r>
            </a:p>
          </p:txBody>
        </p:sp>
      </p:grpSp>
      <p:sp>
        <p:nvSpPr>
          <p:cNvPr id="215" name="Rectangle 130">
            <a:extLst>
              <a:ext uri="{FF2B5EF4-FFF2-40B4-BE49-F238E27FC236}">
                <a16:creationId xmlns:a16="http://schemas.microsoft.com/office/drawing/2014/main" id="{86EF8ACA-1A1B-467B-B939-3F2ABEDAAE9A}"/>
              </a:ext>
            </a:extLst>
          </p:cNvPr>
          <p:cNvSpPr/>
          <p:nvPr/>
        </p:nvSpPr>
        <p:spPr>
          <a:xfrm>
            <a:off x="2099406" y="3072510"/>
            <a:ext cx="523121" cy="52549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6" name="Rectangle 36">
            <a:extLst>
              <a:ext uri="{FF2B5EF4-FFF2-40B4-BE49-F238E27FC236}">
                <a16:creationId xmlns:a16="http://schemas.microsoft.com/office/drawing/2014/main" id="{E92BA57C-EEA2-437E-8753-5B3934D507CC}"/>
              </a:ext>
            </a:extLst>
          </p:cNvPr>
          <p:cNvSpPr/>
          <p:nvPr/>
        </p:nvSpPr>
        <p:spPr>
          <a:xfrm>
            <a:off x="7205209" y="3110678"/>
            <a:ext cx="537322" cy="44915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7" name="Rounded Rectangle 7">
            <a:extLst>
              <a:ext uri="{FF2B5EF4-FFF2-40B4-BE49-F238E27FC236}">
                <a16:creationId xmlns:a16="http://schemas.microsoft.com/office/drawing/2014/main" id="{7B7DE2EF-F642-45B2-9773-5474E8F99FBA}"/>
              </a:ext>
            </a:extLst>
          </p:cNvPr>
          <p:cNvSpPr/>
          <p:nvPr/>
        </p:nvSpPr>
        <p:spPr>
          <a:xfrm>
            <a:off x="9787325" y="3125553"/>
            <a:ext cx="485996" cy="41940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8" name="Round Same Side Corner Rectangle 36">
            <a:extLst>
              <a:ext uri="{FF2B5EF4-FFF2-40B4-BE49-F238E27FC236}">
                <a16:creationId xmlns:a16="http://schemas.microsoft.com/office/drawing/2014/main" id="{42D8B8DC-909F-4B37-9BE1-E3D7F3EBFFCB}"/>
              </a:ext>
            </a:extLst>
          </p:cNvPr>
          <p:cNvSpPr>
            <a:spLocks noChangeAspect="1"/>
          </p:cNvSpPr>
          <p:nvPr/>
        </p:nvSpPr>
        <p:spPr>
          <a:xfrm>
            <a:off x="4644183" y="3119233"/>
            <a:ext cx="546471" cy="43204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208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2018-05-15T02:25:27Z</dcterms:modified>
</cp:coreProperties>
</file>