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3" name="Pentagon 1">
            <a:extLst>
              <a:ext uri="{FF2B5EF4-FFF2-40B4-BE49-F238E27FC236}">
                <a16:creationId xmlns:a16="http://schemas.microsoft.com/office/drawing/2014/main" id="{BE8BE9A3-43E6-449B-9049-61597C5603E1}"/>
              </a:ext>
            </a:extLst>
          </p:cNvPr>
          <p:cNvSpPr/>
          <p:nvPr/>
        </p:nvSpPr>
        <p:spPr>
          <a:xfrm rot="18900000">
            <a:off x="383440" y="2725663"/>
            <a:ext cx="4189248" cy="1080000"/>
          </a:xfrm>
          <a:custGeom>
            <a:avLst/>
            <a:gdLst/>
            <a:ahLst/>
            <a:cxnLst/>
            <a:rect l="l" t="t" r="r" b="b"/>
            <a:pathLst>
              <a:path w="3836913" h="1080000">
                <a:moveTo>
                  <a:pt x="3836913" y="540000"/>
                </a:moveTo>
                <a:lnTo>
                  <a:pt x="3296913" y="1080000"/>
                </a:lnTo>
                <a:lnTo>
                  <a:pt x="2272010" y="1080000"/>
                </a:lnTo>
                <a:lnTo>
                  <a:pt x="1564903" y="1080000"/>
                </a:lnTo>
                <a:lnTo>
                  <a:pt x="540000" y="1080000"/>
                </a:lnTo>
                <a:lnTo>
                  <a:pt x="0" y="540000"/>
                </a:lnTo>
                <a:lnTo>
                  <a:pt x="540000" y="0"/>
                </a:lnTo>
                <a:lnTo>
                  <a:pt x="1564903" y="0"/>
                </a:lnTo>
                <a:lnTo>
                  <a:pt x="2272010" y="0"/>
                </a:lnTo>
                <a:lnTo>
                  <a:pt x="32969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Pentagon 12">
            <a:extLst>
              <a:ext uri="{FF2B5EF4-FFF2-40B4-BE49-F238E27FC236}">
                <a16:creationId xmlns:a16="http://schemas.microsoft.com/office/drawing/2014/main" id="{6668F165-8552-4870-B968-1CF5730A5A36}"/>
              </a:ext>
            </a:extLst>
          </p:cNvPr>
          <p:cNvSpPr/>
          <p:nvPr/>
        </p:nvSpPr>
        <p:spPr>
          <a:xfrm rot="18900000">
            <a:off x="1611034" y="3684755"/>
            <a:ext cx="3403129" cy="972000"/>
          </a:xfrm>
          <a:custGeom>
            <a:avLst/>
            <a:gdLst/>
            <a:ahLst/>
            <a:cxnLst/>
            <a:rect l="l" t="t" r="r" b="b"/>
            <a:pathLst>
              <a:path w="3116910" h="972000">
                <a:moveTo>
                  <a:pt x="3116910" y="486000"/>
                </a:moveTo>
                <a:lnTo>
                  <a:pt x="2630910" y="972000"/>
                </a:lnTo>
                <a:lnTo>
                  <a:pt x="1912007" y="972000"/>
                </a:lnTo>
                <a:lnTo>
                  <a:pt x="1204903" y="972000"/>
                </a:lnTo>
                <a:lnTo>
                  <a:pt x="486000" y="972000"/>
                </a:lnTo>
                <a:lnTo>
                  <a:pt x="0" y="486000"/>
                </a:lnTo>
                <a:lnTo>
                  <a:pt x="486000" y="0"/>
                </a:lnTo>
                <a:lnTo>
                  <a:pt x="1204903" y="0"/>
                </a:lnTo>
                <a:lnTo>
                  <a:pt x="1912007" y="0"/>
                </a:lnTo>
                <a:lnTo>
                  <a:pt x="263091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Pentagon 13">
            <a:extLst>
              <a:ext uri="{FF2B5EF4-FFF2-40B4-BE49-F238E27FC236}">
                <a16:creationId xmlns:a16="http://schemas.microsoft.com/office/drawing/2014/main" id="{E885D427-FF52-4991-9551-9727B8C54D09}"/>
              </a:ext>
            </a:extLst>
          </p:cNvPr>
          <p:cNvSpPr/>
          <p:nvPr/>
        </p:nvSpPr>
        <p:spPr>
          <a:xfrm rot="18900000">
            <a:off x="2736806" y="4517644"/>
            <a:ext cx="2617013" cy="792000"/>
          </a:xfrm>
          <a:custGeom>
            <a:avLst/>
            <a:gdLst/>
            <a:ahLst/>
            <a:cxnLst/>
            <a:rect l="l" t="t" r="r" b="b"/>
            <a:pathLst>
              <a:path w="2396910" h="792000">
                <a:moveTo>
                  <a:pt x="2396910" y="396000"/>
                </a:moveTo>
                <a:lnTo>
                  <a:pt x="2000910" y="792000"/>
                </a:lnTo>
                <a:lnTo>
                  <a:pt x="1552007" y="792000"/>
                </a:lnTo>
                <a:lnTo>
                  <a:pt x="844903" y="792000"/>
                </a:lnTo>
                <a:lnTo>
                  <a:pt x="396000" y="792000"/>
                </a:lnTo>
                <a:lnTo>
                  <a:pt x="0" y="396000"/>
                </a:lnTo>
                <a:lnTo>
                  <a:pt x="396000" y="0"/>
                </a:lnTo>
                <a:lnTo>
                  <a:pt x="844903" y="0"/>
                </a:lnTo>
                <a:lnTo>
                  <a:pt x="1552007" y="0"/>
                </a:lnTo>
                <a:lnTo>
                  <a:pt x="200091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Pentagon 14">
            <a:extLst>
              <a:ext uri="{FF2B5EF4-FFF2-40B4-BE49-F238E27FC236}">
                <a16:creationId xmlns:a16="http://schemas.microsoft.com/office/drawing/2014/main" id="{383E0EB2-12EA-4776-99BD-315BD4865B70}"/>
              </a:ext>
            </a:extLst>
          </p:cNvPr>
          <p:cNvSpPr/>
          <p:nvPr/>
        </p:nvSpPr>
        <p:spPr>
          <a:xfrm rot="18900000">
            <a:off x="3735297" y="5197375"/>
            <a:ext cx="1830897" cy="612000"/>
          </a:xfrm>
          <a:custGeom>
            <a:avLst/>
            <a:gdLst/>
            <a:ahLst/>
            <a:cxnLst/>
            <a:rect l="l" t="t" r="r" b="b"/>
            <a:pathLst>
              <a:path w="1676910" h="612000">
                <a:moveTo>
                  <a:pt x="1676910" y="306000"/>
                </a:moveTo>
                <a:lnTo>
                  <a:pt x="1370910" y="612000"/>
                </a:lnTo>
                <a:lnTo>
                  <a:pt x="1192007" y="612000"/>
                </a:lnTo>
                <a:lnTo>
                  <a:pt x="484903" y="612000"/>
                </a:lnTo>
                <a:lnTo>
                  <a:pt x="306000" y="612000"/>
                </a:lnTo>
                <a:lnTo>
                  <a:pt x="0" y="306000"/>
                </a:lnTo>
                <a:lnTo>
                  <a:pt x="306000" y="0"/>
                </a:lnTo>
                <a:lnTo>
                  <a:pt x="484903" y="0"/>
                </a:lnTo>
                <a:lnTo>
                  <a:pt x="1192007" y="0"/>
                </a:lnTo>
                <a:lnTo>
                  <a:pt x="13709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1F07A4B-0075-4951-8F4F-6C7507B57AFE}"/>
              </a:ext>
            </a:extLst>
          </p:cNvPr>
          <p:cNvSpPr txBox="1"/>
          <p:nvPr/>
        </p:nvSpPr>
        <p:spPr>
          <a:xfrm>
            <a:off x="3133584" y="185657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B4821F6-0745-4BD4-8702-E98E955DFA38}"/>
              </a:ext>
            </a:extLst>
          </p:cNvPr>
          <p:cNvSpPr txBox="1"/>
          <p:nvPr/>
        </p:nvSpPr>
        <p:spPr>
          <a:xfrm>
            <a:off x="3701747" y="2999591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B8128D79-DF4A-4401-93DA-FD61E09C1A28}"/>
              </a:ext>
            </a:extLst>
          </p:cNvPr>
          <p:cNvSpPr txBox="1"/>
          <p:nvPr/>
        </p:nvSpPr>
        <p:spPr>
          <a:xfrm>
            <a:off x="4279374" y="3997447"/>
            <a:ext cx="661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D0726DC-48F9-45EA-8221-24AA723BDA70}"/>
              </a:ext>
            </a:extLst>
          </p:cNvPr>
          <p:cNvSpPr txBox="1"/>
          <p:nvPr/>
        </p:nvSpPr>
        <p:spPr>
          <a:xfrm>
            <a:off x="4659370" y="4875228"/>
            <a:ext cx="67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61" name="Group 15">
            <a:extLst>
              <a:ext uri="{FF2B5EF4-FFF2-40B4-BE49-F238E27FC236}">
                <a16:creationId xmlns:a16="http://schemas.microsoft.com/office/drawing/2014/main" id="{C99CE014-E02A-4094-BCAE-FD5D2F9A1B2C}"/>
              </a:ext>
            </a:extLst>
          </p:cNvPr>
          <p:cNvGrpSpPr/>
          <p:nvPr/>
        </p:nvGrpSpPr>
        <p:grpSpPr>
          <a:xfrm>
            <a:off x="6839712" y="5144781"/>
            <a:ext cx="4462903" cy="856254"/>
            <a:chOff x="2543198" y="4388490"/>
            <a:chExt cx="2577763" cy="856254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8AF5562-F098-407A-B608-252030CDCD44}"/>
                </a:ext>
              </a:extLst>
            </p:cNvPr>
            <p:cNvSpPr txBox="1"/>
            <p:nvPr/>
          </p:nvSpPr>
          <p:spPr>
            <a:xfrm>
              <a:off x="2551706" y="4598413"/>
              <a:ext cx="2569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0EC6335-1CDB-4E82-B435-E9DAB8F736EC}"/>
                </a:ext>
              </a:extLst>
            </p:cNvPr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64" name="Group 18">
            <a:extLst>
              <a:ext uri="{FF2B5EF4-FFF2-40B4-BE49-F238E27FC236}">
                <a16:creationId xmlns:a16="http://schemas.microsoft.com/office/drawing/2014/main" id="{A8AB3C34-2983-4E10-9A72-F72D4EBE5AB3}"/>
              </a:ext>
            </a:extLst>
          </p:cNvPr>
          <p:cNvGrpSpPr/>
          <p:nvPr/>
        </p:nvGrpSpPr>
        <p:grpSpPr>
          <a:xfrm>
            <a:off x="6485947" y="4103650"/>
            <a:ext cx="4816668" cy="856254"/>
            <a:chOff x="2543198" y="4388490"/>
            <a:chExt cx="2577763" cy="856254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70480621-8318-409A-8492-404818C8B904}"/>
                </a:ext>
              </a:extLst>
            </p:cNvPr>
            <p:cNvSpPr txBox="1"/>
            <p:nvPr/>
          </p:nvSpPr>
          <p:spPr>
            <a:xfrm>
              <a:off x="2551706" y="4598413"/>
              <a:ext cx="2569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A9DEA536-BD87-4FFC-BB71-88FD31A0C14E}"/>
                </a:ext>
              </a:extLst>
            </p:cNvPr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67" name="Group 21">
            <a:extLst>
              <a:ext uri="{FF2B5EF4-FFF2-40B4-BE49-F238E27FC236}">
                <a16:creationId xmlns:a16="http://schemas.microsoft.com/office/drawing/2014/main" id="{EC9B12D3-A16B-42D9-BF81-509AC7F5B4C9}"/>
              </a:ext>
            </a:extLst>
          </p:cNvPr>
          <p:cNvGrpSpPr/>
          <p:nvPr/>
        </p:nvGrpSpPr>
        <p:grpSpPr>
          <a:xfrm>
            <a:off x="5600789" y="3062518"/>
            <a:ext cx="5701826" cy="856254"/>
            <a:chOff x="2320213" y="4388490"/>
            <a:chExt cx="2800748" cy="856254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F44119B-39FE-4B2A-8076-EF200732FCAB}"/>
                </a:ext>
              </a:extLst>
            </p:cNvPr>
            <p:cNvSpPr txBox="1"/>
            <p:nvPr/>
          </p:nvSpPr>
          <p:spPr>
            <a:xfrm>
              <a:off x="2326809" y="4598413"/>
              <a:ext cx="2794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ACF92B6B-E12D-4EED-8F8F-14CE52F579C1}"/>
                </a:ext>
              </a:extLst>
            </p:cNvPr>
            <p:cNvSpPr txBox="1"/>
            <p:nvPr/>
          </p:nvSpPr>
          <p:spPr>
            <a:xfrm>
              <a:off x="2320213" y="4388490"/>
              <a:ext cx="2770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70" name="Group 24">
            <a:extLst>
              <a:ext uri="{FF2B5EF4-FFF2-40B4-BE49-F238E27FC236}">
                <a16:creationId xmlns:a16="http://schemas.microsoft.com/office/drawing/2014/main" id="{9DDEEB73-FD55-4E1B-9793-CF3245FB4C84}"/>
              </a:ext>
            </a:extLst>
          </p:cNvPr>
          <p:cNvGrpSpPr/>
          <p:nvPr/>
        </p:nvGrpSpPr>
        <p:grpSpPr>
          <a:xfrm>
            <a:off x="5148704" y="2021386"/>
            <a:ext cx="6153912" cy="856254"/>
            <a:chOff x="2543198" y="4388490"/>
            <a:chExt cx="2577763" cy="856254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1C9DB85F-EEFF-43C5-BB8F-5B22D0685450}"/>
                </a:ext>
              </a:extLst>
            </p:cNvPr>
            <p:cNvSpPr txBox="1"/>
            <p:nvPr/>
          </p:nvSpPr>
          <p:spPr>
            <a:xfrm>
              <a:off x="2551706" y="4598413"/>
              <a:ext cx="2569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0601E2E8-6F6B-445D-849C-E603B2B605B1}"/>
                </a:ext>
              </a:extLst>
            </p:cNvPr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08AB2BBC-07F7-4F69-B04D-6CFEF3963ABB}"/>
              </a:ext>
            </a:extLst>
          </p:cNvPr>
          <p:cNvSpPr txBox="1"/>
          <p:nvPr/>
        </p:nvSpPr>
        <p:spPr>
          <a:xfrm rot="18900000">
            <a:off x="1430382" y="3116013"/>
            <a:ext cx="2095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Get a modern </a:t>
            </a:r>
          </a:p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PowerPoint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A535560E-A3F2-40F7-AA3C-59A5AC4AA495}"/>
              </a:ext>
            </a:extLst>
          </p:cNvPr>
          <p:cNvSpPr txBox="1"/>
          <p:nvPr/>
        </p:nvSpPr>
        <p:spPr>
          <a:xfrm rot="18900000">
            <a:off x="2396670" y="3926656"/>
            <a:ext cx="1869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Get a modern </a:t>
            </a:r>
          </a:p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PowerPoint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9CCC0C9-98A5-42E5-B00A-E03096961F21}"/>
              </a:ext>
            </a:extLst>
          </p:cNvPr>
          <p:cNvSpPr txBox="1"/>
          <p:nvPr/>
        </p:nvSpPr>
        <p:spPr>
          <a:xfrm rot="18900000">
            <a:off x="3211429" y="4652035"/>
            <a:ext cx="166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Get a modern </a:t>
            </a:r>
          </a:p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PowerPoint</a:t>
            </a:r>
          </a:p>
        </p:txBody>
      </p:sp>
      <p:sp>
        <p:nvSpPr>
          <p:cNvPr id="176" name="Rounded Rectangle 5">
            <a:extLst>
              <a:ext uri="{FF2B5EF4-FFF2-40B4-BE49-F238E27FC236}">
                <a16:creationId xmlns:a16="http://schemas.microsoft.com/office/drawing/2014/main" id="{8F1FC043-8FA4-41D4-B121-93D404CA86EC}"/>
              </a:ext>
            </a:extLst>
          </p:cNvPr>
          <p:cNvSpPr/>
          <p:nvPr/>
        </p:nvSpPr>
        <p:spPr>
          <a:xfrm flipH="1">
            <a:off x="1352371" y="4057535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7" name="Donut 39">
            <a:extLst>
              <a:ext uri="{FF2B5EF4-FFF2-40B4-BE49-F238E27FC236}">
                <a16:creationId xmlns:a16="http://schemas.microsoft.com/office/drawing/2014/main" id="{D64D7DE4-0749-46F0-A394-A6ABAFEA5918}"/>
              </a:ext>
            </a:extLst>
          </p:cNvPr>
          <p:cNvSpPr/>
          <p:nvPr/>
        </p:nvSpPr>
        <p:spPr>
          <a:xfrm>
            <a:off x="4155122" y="5682002"/>
            <a:ext cx="333743" cy="33374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8" name="Rectangle 36">
            <a:extLst>
              <a:ext uri="{FF2B5EF4-FFF2-40B4-BE49-F238E27FC236}">
                <a16:creationId xmlns:a16="http://schemas.microsoft.com/office/drawing/2014/main" id="{A1B42727-C7D2-46CF-AF1A-E826898F648D}"/>
              </a:ext>
            </a:extLst>
          </p:cNvPr>
          <p:cNvSpPr/>
          <p:nvPr/>
        </p:nvSpPr>
        <p:spPr>
          <a:xfrm>
            <a:off x="2410276" y="4769253"/>
            <a:ext cx="349510" cy="29216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9" name="Chord 15">
            <a:extLst>
              <a:ext uri="{FF2B5EF4-FFF2-40B4-BE49-F238E27FC236}">
                <a16:creationId xmlns:a16="http://schemas.microsoft.com/office/drawing/2014/main" id="{53689820-9060-40CF-891C-2A0BB2DC4E58}"/>
              </a:ext>
            </a:extLst>
          </p:cNvPr>
          <p:cNvSpPr/>
          <p:nvPr/>
        </p:nvSpPr>
        <p:spPr>
          <a:xfrm>
            <a:off x="3350376" y="5288640"/>
            <a:ext cx="183197" cy="399418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181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2018-05-01T01:32:11Z</dcterms:modified>
</cp:coreProperties>
</file>