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61" name="Rectangle 17">
            <a:extLst>
              <a:ext uri="{FF2B5EF4-FFF2-40B4-BE49-F238E27FC236}">
                <a16:creationId xmlns:a16="http://schemas.microsoft.com/office/drawing/2014/main" id="{026C2EFF-8B4E-495C-82D1-E1A5BA3B5126}"/>
              </a:ext>
            </a:extLst>
          </p:cNvPr>
          <p:cNvSpPr/>
          <p:nvPr/>
        </p:nvSpPr>
        <p:spPr>
          <a:xfrm>
            <a:off x="4405908" y="5114682"/>
            <a:ext cx="3384376" cy="13641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228600" dist="88900" dir="5400000" algn="t" rotWithShape="0">
              <a:schemeClr val="tx1">
                <a:alpha val="40000"/>
              </a:schemeClr>
            </a:outerShdw>
          </a:effectLst>
          <a:scene3d>
            <a:camera prst="perspectiveRelaxed">
              <a:rot lat="16773600" lon="0" rev="0"/>
            </a:camera>
            <a:lightRig rig="threePt" dir="t"/>
          </a:scene3d>
          <a:sp3d extrusionH="158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2" name="Oval 20">
            <a:extLst>
              <a:ext uri="{FF2B5EF4-FFF2-40B4-BE49-F238E27FC236}">
                <a16:creationId xmlns:a16="http://schemas.microsoft.com/office/drawing/2014/main" id="{D604DBF6-F274-40C1-93D7-DA785B1C7A3F}"/>
              </a:ext>
            </a:extLst>
          </p:cNvPr>
          <p:cNvSpPr/>
          <p:nvPr/>
        </p:nvSpPr>
        <p:spPr>
          <a:xfrm>
            <a:off x="5294387" y="5578581"/>
            <a:ext cx="1152128" cy="359469"/>
          </a:xfrm>
          <a:prstGeom prst="ellipse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3" name="Oval 21">
            <a:extLst>
              <a:ext uri="{FF2B5EF4-FFF2-40B4-BE49-F238E27FC236}">
                <a16:creationId xmlns:a16="http://schemas.microsoft.com/office/drawing/2014/main" id="{5A7EF542-4613-420F-B4AF-102CF0CC520D}"/>
              </a:ext>
            </a:extLst>
          </p:cNvPr>
          <p:cNvSpPr/>
          <p:nvPr/>
        </p:nvSpPr>
        <p:spPr>
          <a:xfrm>
            <a:off x="5748974" y="5578581"/>
            <a:ext cx="1152128" cy="359469"/>
          </a:xfrm>
          <a:prstGeom prst="ellipse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4" name="Oval 22">
            <a:extLst>
              <a:ext uri="{FF2B5EF4-FFF2-40B4-BE49-F238E27FC236}">
                <a16:creationId xmlns:a16="http://schemas.microsoft.com/office/drawing/2014/main" id="{9C8505EE-311F-486E-AA84-28A52378124B}"/>
              </a:ext>
            </a:extLst>
          </p:cNvPr>
          <p:cNvSpPr/>
          <p:nvPr/>
        </p:nvSpPr>
        <p:spPr>
          <a:xfrm>
            <a:off x="6163106" y="5578581"/>
            <a:ext cx="1152128" cy="359469"/>
          </a:xfrm>
          <a:prstGeom prst="ellipse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5" name="Oval 19">
            <a:extLst>
              <a:ext uri="{FF2B5EF4-FFF2-40B4-BE49-F238E27FC236}">
                <a16:creationId xmlns:a16="http://schemas.microsoft.com/office/drawing/2014/main" id="{C3BDBA27-E731-40DC-B970-F597D055B3CB}"/>
              </a:ext>
            </a:extLst>
          </p:cNvPr>
          <p:cNvSpPr/>
          <p:nvPr/>
        </p:nvSpPr>
        <p:spPr>
          <a:xfrm>
            <a:off x="4876766" y="5578581"/>
            <a:ext cx="1152128" cy="359469"/>
          </a:xfrm>
          <a:prstGeom prst="ellipse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6" name="Oval 5">
            <a:extLst>
              <a:ext uri="{FF2B5EF4-FFF2-40B4-BE49-F238E27FC236}">
                <a16:creationId xmlns:a16="http://schemas.microsoft.com/office/drawing/2014/main" id="{A0141336-5061-4BC6-9A0C-D727A0290754}"/>
              </a:ext>
            </a:extLst>
          </p:cNvPr>
          <p:cNvSpPr/>
          <p:nvPr/>
        </p:nvSpPr>
        <p:spPr>
          <a:xfrm>
            <a:off x="5231904" y="3358167"/>
            <a:ext cx="432048" cy="432048"/>
          </a:xfrm>
          <a:prstGeom prst="ellipse">
            <a:avLst/>
          </a:prstGeom>
          <a:solidFill>
            <a:schemeClr val="accent1"/>
          </a:solidFill>
          <a:ln>
            <a:noFill/>
          </a:ln>
          <a:scene3d>
            <a:camera prst="isometricOffAxis1Top"/>
            <a:lightRig rig="threePt" dir="t"/>
          </a:scene3d>
          <a:sp3d extrusionH="2082800" prstMaterial="flat">
            <a:bevelT w="450850" h="165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7" name="Oval 13">
            <a:extLst>
              <a:ext uri="{FF2B5EF4-FFF2-40B4-BE49-F238E27FC236}">
                <a16:creationId xmlns:a16="http://schemas.microsoft.com/office/drawing/2014/main" id="{0ECAAD34-74D2-4497-8CE1-41EE8A1EA1A5}"/>
              </a:ext>
            </a:extLst>
          </p:cNvPr>
          <p:cNvSpPr/>
          <p:nvPr/>
        </p:nvSpPr>
        <p:spPr>
          <a:xfrm>
            <a:off x="5663952" y="2873162"/>
            <a:ext cx="432048" cy="432048"/>
          </a:xfrm>
          <a:prstGeom prst="ellipse">
            <a:avLst/>
          </a:prstGeom>
          <a:solidFill>
            <a:schemeClr val="accent2"/>
          </a:solidFill>
          <a:ln>
            <a:noFill/>
          </a:ln>
          <a:scene3d>
            <a:camera prst="isometricOffAxis1Top"/>
            <a:lightRig rig="threePt" dir="t"/>
          </a:scene3d>
          <a:sp3d extrusionH="2590800" prstMaterial="flat">
            <a:bevelT w="450850" h="165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8" name="Oval 15">
            <a:extLst>
              <a:ext uri="{FF2B5EF4-FFF2-40B4-BE49-F238E27FC236}">
                <a16:creationId xmlns:a16="http://schemas.microsoft.com/office/drawing/2014/main" id="{5B7C67BF-AB21-46E1-9FE8-B847737D27F9}"/>
              </a:ext>
            </a:extLst>
          </p:cNvPr>
          <p:cNvSpPr/>
          <p:nvPr/>
        </p:nvSpPr>
        <p:spPr>
          <a:xfrm>
            <a:off x="6096000" y="3637147"/>
            <a:ext cx="432048" cy="432048"/>
          </a:xfrm>
          <a:prstGeom prst="ellipse">
            <a:avLst/>
          </a:prstGeom>
          <a:solidFill>
            <a:schemeClr val="accent3"/>
          </a:solidFill>
          <a:ln>
            <a:noFill/>
          </a:ln>
          <a:scene3d>
            <a:camera prst="isometricOffAxis1Top"/>
            <a:lightRig rig="threePt" dir="t"/>
          </a:scene3d>
          <a:sp3d extrusionH="1778000" prstMaterial="flat">
            <a:bevelT w="450850" h="165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9" name="Oval 16">
            <a:extLst>
              <a:ext uri="{FF2B5EF4-FFF2-40B4-BE49-F238E27FC236}">
                <a16:creationId xmlns:a16="http://schemas.microsoft.com/office/drawing/2014/main" id="{140125EC-AD23-403C-8E4F-BDFA162C880B}"/>
              </a:ext>
            </a:extLst>
          </p:cNvPr>
          <p:cNvSpPr/>
          <p:nvPr/>
        </p:nvSpPr>
        <p:spPr>
          <a:xfrm>
            <a:off x="6528048" y="1952388"/>
            <a:ext cx="432048" cy="432048"/>
          </a:xfrm>
          <a:prstGeom prst="ellipse">
            <a:avLst/>
          </a:prstGeom>
          <a:solidFill>
            <a:schemeClr val="accent4"/>
          </a:solidFill>
          <a:ln>
            <a:noFill/>
          </a:ln>
          <a:scene3d>
            <a:camera prst="isometricOffAxis1Top"/>
            <a:lightRig rig="threePt" dir="t"/>
          </a:scene3d>
          <a:sp3d extrusionH="3556000" prstMaterial="flat">
            <a:bevelT w="450850" h="165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70" name="Elbow Connector 23">
            <a:extLst>
              <a:ext uri="{FF2B5EF4-FFF2-40B4-BE49-F238E27FC236}">
                <a16:creationId xmlns:a16="http://schemas.microsoft.com/office/drawing/2014/main" id="{28426CDA-8BDE-4883-8AB4-88C5D69EFD38}"/>
              </a:ext>
            </a:extLst>
          </p:cNvPr>
          <p:cNvCxnSpPr>
            <a:cxnSpLocks/>
            <a:endCxn id="273" idx="1"/>
          </p:cNvCxnSpPr>
          <p:nvPr/>
        </p:nvCxnSpPr>
        <p:spPr>
          <a:xfrm>
            <a:off x="6768269" y="2060025"/>
            <a:ext cx="1528153" cy="3060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1" name="Group 24">
            <a:extLst>
              <a:ext uri="{FF2B5EF4-FFF2-40B4-BE49-F238E27FC236}">
                <a16:creationId xmlns:a16="http://schemas.microsoft.com/office/drawing/2014/main" id="{D9E1DF06-CD37-4EB3-A8BD-193FE09B4D1B}"/>
              </a:ext>
            </a:extLst>
          </p:cNvPr>
          <p:cNvGrpSpPr/>
          <p:nvPr/>
        </p:nvGrpSpPr>
        <p:grpSpPr>
          <a:xfrm>
            <a:off x="8296422" y="1924585"/>
            <a:ext cx="2992577" cy="853045"/>
            <a:chOff x="6372201" y="2011203"/>
            <a:chExt cx="2369153" cy="853045"/>
          </a:xfrm>
        </p:grpSpPr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1A7BF821-3A7C-4275-AE34-21102817BA77}"/>
                </a:ext>
              </a:extLst>
            </p:cNvPr>
            <p:cNvSpPr txBox="1"/>
            <p:nvPr/>
          </p:nvSpPr>
          <p:spPr>
            <a:xfrm>
              <a:off x="6372202" y="2217917"/>
              <a:ext cx="23691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69F66742-5A21-48CE-BA30-0AB3C89F49B3}"/>
                </a:ext>
              </a:extLst>
            </p:cNvPr>
            <p:cNvSpPr txBox="1"/>
            <p:nvPr/>
          </p:nvSpPr>
          <p:spPr>
            <a:xfrm>
              <a:off x="6372201" y="2011203"/>
              <a:ext cx="2369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74" name="Elbow Connector 28">
            <a:extLst>
              <a:ext uri="{FF2B5EF4-FFF2-40B4-BE49-F238E27FC236}">
                <a16:creationId xmlns:a16="http://schemas.microsoft.com/office/drawing/2014/main" id="{3DBB79F2-66F2-44AB-B9D1-F3FA37B357B4}"/>
              </a:ext>
            </a:extLst>
          </p:cNvPr>
          <p:cNvCxnSpPr>
            <a:cxnSpLocks/>
            <a:endCxn id="277" idx="1"/>
          </p:cNvCxnSpPr>
          <p:nvPr/>
        </p:nvCxnSpPr>
        <p:spPr>
          <a:xfrm flipV="1">
            <a:off x="6312024" y="3219556"/>
            <a:ext cx="1984396" cy="513113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5" name="Group 29">
            <a:extLst>
              <a:ext uri="{FF2B5EF4-FFF2-40B4-BE49-F238E27FC236}">
                <a16:creationId xmlns:a16="http://schemas.microsoft.com/office/drawing/2014/main" id="{09033490-66DB-4FCE-811F-216FB31D7273}"/>
              </a:ext>
            </a:extLst>
          </p:cNvPr>
          <p:cNvGrpSpPr/>
          <p:nvPr/>
        </p:nvGrpSpPr>
        <p:grpSpPr>
          <a:xfrm>
            <a:off x="8296420" y="3081056"/>
            <a:ext cx="2992577" cy="853045"/>
            <a:chOff x="6372201" y="2011203"/>
            <a:chExt cx="2369153" cy="85304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0391ED71-656D-46D8-AE18-A05C49DCCB54}"/>
                </a:ext>
              </a:extLst>
            </p:cNvPr>
            <p:cNvSpPr txBox="1"/>
            <p:nvPr/>
          </p:nvSpPr>
          <p:spPr>
            <a:xfrm>
              <a:off x="6372202" y="2217917"/>
              <a:ext cx="23691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4F78BB26-D555-4AA2-BA42-87F7D9360245}"/>
                </a:ext>
              </a:extLst>
            </p:cNvPr>
            <p:cNvSpPr txBox="1"/>
            <p:nvPr/>
          </p:nvSpPr>
          <p:spPr>
            <a:xfrm>
              <a:off x="6372201" y="2011203"/>
              <a:ext cx="2369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78" name="Elbow Connector 38">
            <a:extLst>
              <a:ext uri="{FF2B5EF4-FFF2-40B4-BE49-F238E27FC236}">
                <a16:creationId xmlns:a16="http://schemas.microsoft.com/office/drawing/2014/main" id="{CD32E2DB-24DF-44B3-85BC-9FAEBF27527C}"/>
              </a:ext>
            </a:extLst>
          </p:cNvPr>
          <p:cNvCxnSpPr>
            <a:cxnSpLocks/>
            <a:stCxn id="281" idx="3"/>
          </p:cNvCxnSpPr>
          <p:nvPr/>
        </p:nvCxnSpPr>
        <p:spPr>
          <a:xfrm>
            <a:off x="3901289" y="2139999"/>
            <a:ext cx="1969162" cy="838492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9" name="Group 39">
            <a:extLst>
              <a:ext uri="{FF2B5EF4-FFF2-40B4-BE49-F238E27FC236}">
                <a16:creationId xmlns:a16="http://schemas.microsoft.com/office/drawing/2014/main" id="{B2806F80-DF51-427E-8A52-E80918197E91}"/>
              </a:ext>
            </a:extLst>
          </p:cNvPr>
          <p:cNvGrpSpPr/>
          <p:nvPr/>
        </p:nvGrpSpPr>
        <p:grpSpPr>
          <a:xfrm>
            <a:off x="908713" y="2001499"/>
            <a:ext cx="2992577" cy="853045"/>
            <a:chOff x="6372201" y="2011203"/>
            <a:chExt cx="2369153" cy="853045"/>
          </a:xfrm>
        </p:grpSpPr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C3E61246-8FE9-4642-910D-5AC008C09B8C}"/>
                </a:ext>
              </a:extLst>
            </p:cNvPr>
            <p:cNvSpPr txBox="1"/>
            <p:nvPr/>
          </p:nvSpPr>
          <p:spPr>
            <a:xfrm>
              <a:off x="6372202" y="2217917"/>
              <a:ext cx="23691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DC8CFADA-B763-4168-B66F-C010908701CF}"/>
                </a:ext>
              </a:extLst>
            </p:cNvPr>
            <p:cNvSpPr txBox="1"/>
            <p:nvPr/>
          </p:nvSpPr>
          <p:spPr>
            <a:xfrm>
              <a:off x="6372201" y="2011203"/>
              <a:ext cx="2369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82" name="Elbow Connector 43">
            <a:extLst>
              <a:ext uri="{FF2B5EF4-FFF2-40B4-BE49-F238E27FC236}">
                <a16:creationId xmlns:a16="http://schemas.microsoft.com/office/drawing/2014/main" id="{A5D304DE-9C28-461C-828B-2E9A5F973EFE}"/>
              </a:ext>
            </a:extLst>
          </p:cNvPr>
          <p:cNvCxnSpPr>
            <a:cxnSpLocks/>
            <a:stCxn id="285" idx="3"/>
          </p:cNvCxnSpPr>
          <p:nvPr/>
        </p:nvCxnSpPr>
        <p:spPr>
          <a:xfrm>
            <a:off x="3901289" y="3219556"/>
            <a:ext cx="1546639" cy="218152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3" name="Group 44">
            <a:extLst>
              <a:ext uri="{FF2B5EF4-FFF2-40B4-BE49-F238E27FC236}">
                <a16:creationId xmlns:a16="http://schemas.microsoft.com/office/drawing/2014/main" id="{DBD30ABF-667C-4C4F-AB0B-C80792037CB3}"/>
              </a:ext>
            </a:extLst>
          </p:cNvPr>
          <p:cNvGrpSpPr/>
          <p:nvPr/>
        </p:nvGrpSpPr>
        <p:grpSpPr>
          <a:xfrm>
            <a:off x="908713" y="3081056"/>
            <a:ext cx="2992577" cy="853045"/>
            <a:chOff x="6372201" y="2011203"/>
            <a:chExt cx="2369153" cy="853045"/>
          </a:xfrm>
        </p:grpSpPr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88029F22-E097-4AE2-95D1-6ECF2761C307}"/>
                </a:ext>
              </a:extLst>
            </p:cNvPr>
            <p:cNvSpPr txBox="1"/>
            <p:nvPr/>
          </p:nvSpPr>
          <p:spPr>
            <a:xfrm>
              <a:off x="6372202" y="2217917"/>
              <a:ext cx="23691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9C655A34-8243-4427-BCC3-BC1C1A81731B}"/>
                </a:ext>
              </a:extLst>
            </p:cNvPr>
            <p:cNvSpPr txBox="1"/>
            <p:nvPr/>
          </p:nvSpPr>
          <p:spPr>
            <a:xfrm>
              <a:off x="6372201" y="2011203"/>
              <a:ext cx="2369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86" name="TextBox 285">
            <a:extLst>
              <a:ext uri="{FF2B5EF4-FFF2-40B4-BE49-F238E27FC236}">
                <a16:creationId xmlns:a16="http://schemas.microsoft.com/office/drawing/2014/main" id="{6F7D4000-B855-4E2F-8C74-4AFA6DEB90E5}"/>
              </a:ext>
            </a:extLst>
          </p:cNvPr>
          <p:cNvSpPr txBox="1"/>
          <p:nvPr/>
        </p:nvSpPr>
        <p:spPr>
          <a:xfrm>
            <a:off x="5136149" y="3057541"/>
            <a:ext cx="574430" cy="276999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</a:rPr>
              <a:t>65</a:t>
            </a:r>
            <a:r>
              <a:rPr lang="en-US" altLang="ko-KR" sz="1200" b="1" dirty="0">
                <a:solidFill>
                  <a:schemeClr val="accent1"/>
                </a:solidFill>
              </a:rPr>
              <a:t>%</a:t>
            </a:r>
            <a:endParaRPr lang="ko-KR" altLang="en-US" sz="1200" b="1" dirty="0">
              <a:solidFill>
                <a:schemeClr val="accent1"/>
              </a:solidFill>
            </a:endParaRP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8AEFD082-A7C0-4774-9FB3-00347C81BCCB}"/>
              </a:ext>
            </a:extLst>
          </p:cNvPr>
          <p:cNvSpPr txBox="1"/>
          <p:nvPr/>
        </p:nvSpPr>
        <p:spPr>
          <a:xfrm>
            <a:off x="5591092" y="2590997"/>
            <a:ext cx="574430" cy="276999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</a:rPr>
              <a:t>75</a:t>
            </a:r>
            <a:r>
              <a:rPr lang="en-US" altLang="ko-KR" sz="1200" b="1" dirty="0">
                <a:solidFill>
                  <a:schemeClr val="accent2"/>
                </a:solidFill>
              </a:rPr>
              <a:t>%</a:t>
            </a:r>
            <a:endParaRPr lang="ko-KR" altLang="en-US" sz="1200" b="1" dirty="0">
              <a:solidFill>
                <a:schemeClr val="accent2"/>
              </a:solidFill>
            </a:endParaRP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F97995C6-22F8-4202-BD96-548D4EE43960}"/>
              </a:ext>
            </a:extLst>
          </p:cNvPr>
          <p:cNvSpPr txBox="1"/>
          <p:nvPr/>
        </p:nvSpPr>
        <p:spPr>
          <a:xfrm>
            <a:off x="6468040" y="1699050"/>
            <a:ext cx="574430" cy="276999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</a:rPr>
              <a:t>95</a:t>
            </a:r>
            <a:r>
              <a:rPr lang="en-US" altLang="ko-KR" sz="1200" b="1" dirty="0">
                <a:solidFill>
                  <a:schemeClr val="accent4"/>
                </a:solidFill>
              </a:rPr>
              <a:t>%</a:t>
            </a:r>
            <a:endParaRPr lang="ko-KR" altLang="en-US" sz="1200" b="1" dirty="0">
              <a:solidFill>
                <a:schemeClr val="accent4"/>
              </a:solidFill>
            </a:endParaRP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DB676F62-6167-487D-99B9-8EB6F0CE5444}"/>
              </a:ext>
            </a:extLst>
          </p:cNvPr>
          <p:cNvSpPr txBox="1"/>
          <p:nvPr/>
        </p:nvSpPr>
        <p:spPr>
          <a:xfrm>
            <a:off x="6018023" y="3325306"/>
            <a:ext cx="574430" cy="276999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</a:rPr>
              <a:t>55</a:t>
            </a:r>
            <a:r>
              <a:rPr lang="en-US" altLang="ko-KR" sz="1200" b="1" dirty="0">
                <a:solidFill>
                  <a:schemeClr val="accent3"/>
                </a:solidFill>
              </a:rPr>
              <a:t>%</a:t>
            </a:r>
            <a:endParaRPr lang="ko-KR" altLang="en-US" sz="12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11189</TotalTime>
  <Words>108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2018-05-09T01:52:16Z</dcterms:modified>
</cp:coreProperties>
</file>