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2" name="Rectangle 16">
            <a:extLst>
              <a:ext uri="{FF2B5EF4-FFF2-40B4-BE49-F238E27FC236}">
                <a16:creationId xmlns:a16="http://schemas.microsoft.com/office/drawing/2014/main" id="{B6C21DBD-C58A-4F5F-9AC2-20EE8FE10BF1}"/>
              </a:ext>
            </a:extLst>
          </p:cNvPr>
          <p:cNvSpPr/>
          <p:nvPr/>
        </p:nvSpPr>
        <p:spPr>
          <a:xfrm>
            <a:off x="9009380" y="2840675"/>
            <a:ext cx="3182620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333" name="Group 45">
            <a:extLst>
              <a:ext uri="{FF2B5EF4-FFF2-40B4-BE49-F238E27FC236}">
                <a16:creationId xmlns:a16="http://schemas.microsoft.com/office/drawing/2014/main" id="{E4EDB826-DE74-40F1-9F55-091BB363BFED}"/>
              </a:ext>
            </a:extLst>
          </p:cNvPr>
          <p:cNvGrpSpPr/>
          <p:nvPr/>
        </p:nvGrpSpPr>
        <p:grpSpPr>
          <a:xfrm>
            <a:off x="6266873" y="4237628"/>
            <a:ext cx="2842506" cy="923330"/>
            <a:chOff x="2551706" y="4283314"/>
            <a:chExt cx="1480091" cy="923330"/>
          </a:xfrm>
        </p:grpSpPr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A33209DF-C72E-4E26-95E5-4C62D2489E54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557524BD-83CC-4005-B156-F4DE65F14F35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6" name="Group 48">
            <a:extLst>
              <a:ext uri="{FF2B5EF4-FFF2-40B4-BE49-F238E27FC236}">
                <a16:creationId xmlns:a16="http://schemas.microsoft.com/office/drawing/2014/main" id="{FBE92A45-054C-45A1-9646-81B5413149B4}"/>
              </a:ext>
            </a:extLst>
          </p:cNvPr>
          <p:cNvGrpSpPr/>
          <p:nvPr/>
        </p:nvGrpSpPr>
        <p:grpSpPr>
          <a:xfrm>
            <a:off x="4403451" y="5188572"/>
            <a:ext cx="2842506" cy="923330"/>
            <a:chOff x="2551706" y="4283314"/>
            <a:chExt cx="1480091" cy="923330"/>
          </a:xfrm>
        </p:grpSpPr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DC1822AF-F42A-41B9-9C72-5A06D9E2DD32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99367C75-94CE-4D8B-8F06-1BCD0E0C39A6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9" name="Group 51">
            <a:extLst>
              <a:ext uri="{FF2B5EF4-FFF2-40B4-BE49-F238E27FC236}">
                <a16:creationId xmlns:a16="http://schemas.microsoft.com/office/drawing/2014/main" id="{167B51BE-5DDD-40F9-81A1-141D64317F1C}"/>
              </a:ext>
            </a:extLst>
          </p:cNvPr>
          <p:cNvGrpSpPr/>
          <p:nvPr/>
        </p:nvGrpSpPr>
        <p:grpSpPr>
          <a:xfrm>
            <a:off x="8130294" y="3286685"/>
            <a:ext cx="2842506" cy="923330"/>
            <a:chOff x="2551706" y="4283314"/>
            <a:chExt cx="1480091" cy="923330"/>
          </a:xfrm>
        </p:grpSpPr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17830CF3-B857-44E7-A287-79C6205EE41A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66EB8FEE-D59D-4E8C-A492-34A266AAFFBC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2" name="TextBox 341">
            <a:extLst>
              <a:ext uri="{FF2B5EF4-FFF2-40B4-BE49-F238E27FC236}">
                <a16:creationId xmlns:a16="http://schemas.microsoft.com/office/drawing/2014/main" id="{9DFAE4F9-710A-46A0-91DA-BCF06D22B02F}"/>
              </a:ext>
            </a:extLst>
          </p:cNvPr>
          <p:cNvSpPr txBox="1"/>
          <p:nvPr/>
        </p:nvSpPr>
        <p:spPr>
          <a:xfrm>
            <a:off x="881501" y="1780449"/>
            <a:ext cx="3589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3" name="Group 55">
            <a:extLst>
              <a:ext uri="{FF2B5EF4-FFF2-40B4-BE49-F238E27FC236}">
                <a16:creationId xmlns:a16="http://schemas.microsoft.com/office/drawing/2014/main" id="{E259E6DD-BDFF-4B5C-8AC3-AE5093EC6146}"/>
              </a:ext>
            </a:extLst>
          </p:cNvPr>
          <p:cNvGrpSpPr/>
          <p:nvPr/>
        </p:nvGrpSpPr>
        <p:grpSpPr>
          <a:xfrm>
            <a:off x="1108954" y="3880812"/>
            <a:ext cx="2560030" cy="923330"/>
            <a:chOff x="2551706" y="4283314"/>
            <a:chExt cx="1480091" cy="923330"/>
          </a:xfrm>
        </p:grpSpPr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8A9A3449-211D-46A4-B77C-F1B1EDD1D222}"/>
                </a:ext>
              </a:extLst>
            </p:cNvPr>
            <p:cNvSpPr txBox="1"/>
            <p:nvPr/>
          </p:nvSpPr>
          <p:spPr>
            <a:xfrm>
              <a:off x="2551706" y="4560313"/>
              <a:ext cx="14800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64A01EC1-BB9D-46BA-9AC5-14232F1E3585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6" name="직사각형 345">
            <a:extLst>
              <a:ext uri="{FF2B5EF4-FFF2-40B4-BE49-F238E27FC236}">
                <a16:creationId xmlns:a16="http://schemas.microsoft.com/office/drawing/2014/main" id="{B37317E4-A4EC-4EEC-9E1E-D0B8736CC7E0}"/>
              </a:ext>
            </a:extLst>
          </p:cNvPr>
          <p:cNvSpPr/>
          <p:nvPr/>
        </p:nvSpPr>
        <p:spPr>
          <a:xfrm>
            <a:off x="0" y="5702230"/>
            <a:ext cx="4296988" cy="36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7" name="평행 사변형 346">
            <a:extLst>
              <a:ext uri="{FF2B5EF4-FFF2-40B4-BE49-F238E27FC236}">
                <a16:creationId xmlns:a16="http://schemas.microsoft.com/office/drawing/2014/main" id="{9D77B97F-759A-46C3-BF45-70180E55FAD1}"/>
              </a:ext>
            </a:extLst>
          </p:cNvPr>
          <p:cNvSpPr/>
          <p:nvPr/>
        </p:nvSpPr>
        <p:spPr>
          <a:xfrm rot="16200000">
            <a:off x="3431424" y="5196666"/>
            <a:ext cx="1310938" cy="420190"/>
          </a:xfrm>
          <a:prstGeom prst="parallelogram">
            <a:avLst>
              <a:gd name="adj" fmla="val 84008"/>
            </a:avLst>
          </a:prstGeom>
          <a:gradFill>
            <a:gsLst>
              <a:gs pos="0">
                <a:schemeClr val="accent4">
                  <a:lumMod val="70000"/>
                </a:schemeClr>
              </a:gs>
              <a:gs pos="100000">
                <a:schemeClr val="accent4">
                  <a:lumMod val="70000"/>
                </a:schemeClr>
              </a:gs>
            </a:gsLst>
            <a:lin ang="108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8" name="평행 사변형 347">
            <a:extLst>
              <a:ext uri="{FF2B5EF4-FFF2-40B4-BE49-F238E27FC236}">
                <a16:creationId xmlns:a16="http://schemas.microsoft.com/office/drawing/2014/main" id="{21D6B09C-8764-4E56-BDAD-7F9C96124B03}"/>
              </a:ext>
            </a:extLst>
          </p:cNvPr>
          <p:cNvSpPr/>
          <p:nvPr/>
        </p:nvSpPr>
        <p:spPr>
          <a:xfrm flipH="1">
            <a:off x="3876798" y="4751291"/>
            <a:ext cx="2278270" cy="356368"/>
          </a:xfrm>
          <a:prstGeom prst="parallelogram">
            <a:avLst>
              <a:gd name="adj" fmla="val 118955"/>
            </a:avLst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49" name="평행 사변형 348">
            <a:extLst>
              <a:ext uri="{FF2B5EF4-FFF2-40B4-BE49-F238E27FC236}">
                <a16:creationId xmlns:a16="http://schemas.microsoft.com/office/drawing/2014/main" id="{2AB4DFA4-44AB-4DC7-8C88-79267D1361DC}"/>
              </a:ext>
            </a:extLst>
          </p:cNvPr>
          <p:cNvSpPr/>
          <p:nvPr/>
        </p:nvSpPr>
        <p:spPr>
          <a:xfrm rot="16200000">
            <a:off x="5292074" y="4242093"/>
            <a:ext cx="1310938" cy="420190"/>
          </a:xfrm>
          <a:prstGeom prst="parallelogram">
            <a:avLst>
              <a:gd name="adj" fmla="val 84008"/>
            </a:avLst>
          </a:prstGeom>
          <a:gradFill>
            <a:gsLst>
              <a:gs pos="100000">
                <a:schemeClr val="accent3">
                  <a:lumMod val="70000"/>
                </a:schemeClr>
              </a:gs>
              <a:gs pos="0">
                <a:schemeClr val="accent3">
                  <a:lumMod val="70000"/>
                </a:schemeClr>
              </a:gs>
            </a:gsLst>
            <a:lin ang="108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50" name="평행 사변형 349">
            <a:extLst>
              <a:ext uri="{FF2B5EF4-FFF2-40B4-BE49-F238E27FC236}">
                <a16:creationId xmlns:a16="http://schemas.microsoft.com/office/drawing/2014/main" id="{8FCECC2F-0FE9-432B-BBA6-6937A752F39E}"/>
              </a:ext>
            </a:extLst>
          </p:cNvPr>
          <p:cNvSpPr/>
          <p:nvPr/>
        </p:nvSpPr>
        <p:spPr>
          <a:xfrm flipH="1">
            <a:off x="5737448" y="3796312"/>
            <a:ext cx="2278270" cy="356368"/>
          </a:xfrm>
          <a:prstGeom prst="parallelogram">
            <a:avLst>
              <a:gd name="adj" fmla="val 118955"/>
            </a:avLst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51" name="평행 사변형 350">
            <a:extLst>
              <a:ext uri="{FF2B5EF4-FFF2-40B4-BE49-F238E27FC236}">
                <a16:creationId xmlns:a16="http://schemas.microsoft.com/office/drawing/2014/main" id="{8F5C8EBA-4F94-4E98-8044-6DEAD9B811F5}"/>
              </a:ext>
            </a:extLst>
          </p:cNvPr>
          <p:cNvSpPr/>
          <p:nvPr/>
        </p:nvSpPr>
        <p:spPr>
          <a:xfrm rot="16200000">
            <a:off x="7149476" y="3287116"/>
            <a:ext cx="1310938" cy="420190"/>
          </a:xfrm>
          <a:prstGeom prst="parallelogram">
            <a:avLst>
              <a:gd name="adj" fmla="val 84008"/>
            </a:avLst>
          </a:prstGeom>
          <a:gradFill>
            <a:gsLst>
              <a:gs pos="0">
                <a:schemeClr val="accent2">
                  <a:lumMod val="70000"/>
                </a:schemeClr>
              </a:gs>
              <a:gs pos="100000">
                <a:schemeClr val="accent2">
                  <a:lumMod val="70000"/>
                </a:schemeClr>
              </a:gs>
            </a:gsLst>
            <a:lin ang="108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352" name="평행 사변형 351">
            <a:extLst>
              <a:ext uri="{FF2B5EF4-FFF2-40B4-BE49-F238E27FC236}">
                <a16:creationId xmlns:a16="http://schemas.microsoft.com/office/drawing/2014/main" id="{1A4D66D3-6520-4B8F-8343-A72D5FD6D2CD}"/>
              </a:ext>
            </a:extLst>
          </p:cNvPr>
          <p:cNvSpPr/>
          <p:nvPr/>
        </p:nvSpPr>
        <p:spPr>
          <a:xfrm flipH="1">
            <a:off x="7594850" y="2841333"/>
            <a:ext cx="2278270" cy="356368"/>
          </a:xfrm>
          <a:prstGeom prst="parallelogram">
            <a:avLst>
              <a:gd name="adj" fmla="val 11895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53" name="Freeform 32">
            <a:extLst>
              <a:ext uri="{FF2B5EF4-FFF2-40B4-BE49-F238E27FC236}">
                <a16:creationId xmlns:a16="http://schemas.microsoft.com/office/drawing/2014/main" id="{9F49668B-C7C1-462D-A2EE-2548D84D97B4}"/>
              </a:ext>
            </a:extLst>
          </p:cNvPr>
          <p:cNvSpPr/>
          <p:nvPr/>
        </p:nvSpPr>
        <p:spPr>
          <a:xfrm>
            <a:off x="9263787" y="1779181"/>
            <a:ext cx="1367393" cy="1252483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4" name="Parallelogram 15">
            <a:extLst>
              <a:ext uri="{FF2B5EF4-FFF2-40B4-BE49-F238E27FC236}">
                <a16:creationId xmlns:a16="http://schemas.microsoft.com/office/drawing/2014/main" id="{C135BB6D-5FCE-4046-A3F7-DD0202CC2F28}"/>
              </a:ext>
            </a:extLst>
          </p:cNvPr>
          <p:cNvSpPr/>
          <p:nvPr/>
        </p:nvSpPr>
        <p:spPr>
          <a:xfrm flipH="1">
            <a:off x="4747990" y="4192838"/>
            <a:ext cx="477540" cy="477540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5" name="Rectangle 30">
            <a:extLst>
              <a:ext uri="{FF2B5EF4-FFF2-40B4-BE49-F238E27FC236}">
                <a16:creationId xmlns:a16="http://schemas.microsoft.com/office/drawing/2014/main" id="{50739752-40B9-42C7-97BD-75F27D8FC155}"/>
              </a:ext>
            </a:extLst>
          </p:cNvPr>
          <p:cNvSpPr/>
          <p:nvPr/>
        </p:nvSpPr>
        <p:spPr>
          <a:xfrm>
            <a:off x="1989889" y="5126459"/>
            <a:ext cx="420190" cy="41896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6" name="Rectangle 16">
            <a:extLst>
              <a:ext uri="{FF2B5EF4-FFF2-40B4-BE49-F238E27FC236}">
                <a16:creationId xmlns:a16="http://schemas.microsoft.com/office/drawing/2014/main" id="{26615E31-D83C-4297-ADB9-80EBF2B965C2}"/>
              </a:ext>
            </a:extLst>
          </p:cNvPr>
          <p:cNvSpPr/>
          <p:nvPr/>
        </p:nvSpPr>
        <p:spPr>
          <a:xfrm rot="2700000">
            <a:off x="6624023" y="3152319"/>
            <a:ext cx="310712" cy="5570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136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2018-05-03T02:07:51Z</dcterms:modified>
</cp:coreProperties>
</file>