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8" name="그룹 177">
            <a:extLst>
              <a:ext uri="{FF2B5EF4-FFF2-40B4-BE49-F238E27FC236}">
                <a16:creationId xmlns:a16="http://schemas.microsoft.com/office/drawing/2014/main" id="{103C0800-35E8-4202-9546-32DFEE3D3E32}"/>
              </a:ext>
            </a:extLst>
          </p:cNvPr>
          <p:cNvGrpSpPr/>
          <p:nvPr/>
        </p:nvGrpSpPr>
        <p:grpSpPr>
          <a:xfrm>
            <a:off x="941669" y="2079996"/>
            <a:ext cx="10369005" cy="740665"/>
            <a:chOff x="941669" y="2053869"/>
            <a:chExt cx="10369005" cy="740665"/>
          </a:xfrm>
        </p:grpSpPr>
        <p:grpSp>
          <p:nvGrpSpPr>
            <p:cNvPr id="179" name="Group 2">
              <a:extLst>
                <a:ext uri="{FF2B5EF4-FFF2-40B4-BE49-F238E27FC236}">
                  <a16:creationId xmlns:a16="http://schemas.microsoft.com/office/drawing/2014/main" id="{8C7344A5-F29C-4A18-8369-3B7FEBBC7ECF}"/>
                </a:ext>
              </a:extLst>
            </p:cNvPr>
            <p:cNvGrpSpPr/>
            <p:nvPr/>
          </p:nvGrpSpPr>
          <p:grpSpPr>
            <a:xfrm rot="10800000">
              <a:off x="941669" y="2053869"/>
              <a:ext cx="1479083" cy="740502"/>
              <a:chOff x="9103377" y="780993"/>
              <a:chExt cx="1438136" cy="720001"/>
            </a:xfrm>
          </p:grpSpPr>
          <p:sp>
            <p:nvSpPr>
              <p:cNvPr id="189" name="Right Triangle 5">
                <a:extLst>
                  <a:ext uri="{FF2B5EF4-FFF2-40B4-BE49-F238E27FC236}">
                    <a16:creationId xmlns:a16="http://schemas.microsoft.com/office/drawing/2014/main" id="{362B298C-259E-4B3D-8995-0234ADC99C9B}"/>
                  </a:ext>
                </a:extLst>
              </p:cNvPr>
              <p:cNvSpPr/>
              <p:nvPr/>
            </p:nvSpPr>
            <p:spPr>
              <a:xfrm rot="16200000">
                <a:off x="9103377" y="780994"/>
                <a:ext cx="720000" cy="720000"/>
              </a:xfrm>
              <a:prstGeom prst="rtTriangl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0" name="Right Triangle 6">
                <a:extLst>
                  <a:ext uri="{FF2B5EF4-FFF2-40B4-BE49-F238E27FC236}">
                    <a16:creationId xmlns:a16="http://schemas.microsoft.com/office/drawing/2014/main" id="{982BF09E-A4CE-41DA-97C0-31E4842B339C}"/>
                  </a:ext>
                </a:extLst>
              </p:cNvPr>
              <p:cNvSpPr/>
              <p:nvPr/>
            </p:nvSpPr>
            <p:spPr>
              <a:xfrm>
                <a:off x="9103377" y="780993"/>
                <a:ext cx="720000" cy="7200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1" name="Right Triangle 7">
                <a:extLst>
                  <a:ext uri="{FF2B5EF4-FFF2-40B4-BE49-F238E27FC236}">
                    <a16:creationId xmlns:a16="http://schemas.microsoft.com/office/drawing/2014/main" id="{F3452518-AF95-4D66-BB96-75A76B806F53}"/>
                  </a:ext>
                </a:extLst>
              </p:cNvPr>
              <p:cNvSpPr/>
              <p:nvPr/>
            </p:nvSpPr>
            <p:spPr>
              <a:xfrm rot="5400000">
                <a:off x="9821513" y="780993"/>
                <a:ext cx="720000" cy="720000"/>
              </a:xfrm>
              <a:prstGeom prst="rtTriangl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2" name="Right Triangle 8">
                <a:extLst>
                  <a:ext uri="{FF2B5EF4-FFF2-40B4-BE49-F238E27FC236}">
                    <a16:creationId xmlns:a16="http://schemas.microsoft.com/office/drawing/2014/main" id="{E0CCC3F3-F357-4B63-883C-DFEF290BCC71}"/>
                  </a:ext>
                </a:extLst>
              </p:cNvPr>
              <p:cNvSpPr/>
              <p:nvPr/>
            </p:nvSpPr>
            <p:spPr>
              <a:xfrm>
                <a:off x="9821513" y="780994"/>
                <a:ext cx="720000" cy="720000"/>
              </a:xfrm>
              <a:prstGeom prst="rtTriangl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80" name="Rectangle 3">
              <a:extLst>
                <a:ext uri="{FF2B5EF4-FFF2-40B4-BE49-F238E27FC236}">
                  <a16:creationId xmlns:a16="http://schemas.microsoft.com/office/drawing/2014/main" id="{096F847D-AD6C-4661-966B-64DBBD77BA5F}"/>
                </a:ext>
              </a:extLst>
            </p:cNvPr>
            <p:cNvSpPr/>
            <p:nvPr/>
          </p:nvSpPr>
          <p:spPr>
            <a:xfrm rot="10800000">
              <a:off x="2416994" y="2053869"/>
              <a:ext cx="3059124" cy="74058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1" name="Right Triangle 4">
              <a:extLst>
                <a:ext uri="{FF2B5EF4-FFF2-40B4-BE49-F238E27FC236}">
                  <a16:creationId xmlns:a16="http://schemas.microsoft.com/office/drawing/2014/main" id="{2F71C16C-C2FE-4DB3-B008-FD781B24DA84}"/>
                </a:ext>
              </a:extLst>
            </p:cNvPr>
            <p:cNvSpPr/>
            <p:nvPr/>
          </p:nvSpPr>
          <p:spPr>
            <a:xfrm>
              <a:off x="5466701" y="2053952"/>
              <a:ext cx="740500" cy="740499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82" name="Group 34">
              <a:extLst>
                <a:ext uri="{FF2B5EF4-FFF2-40B4-BE49-F238E27FC236}">
                  <a16:creationId xmlns:a16="http://schemas.microsoft.com/office/drawing/2014/main" id="{A4799B41-E735-4722-B382-4F258DEB636E}"/>
                </a:ext>
              </a:extLst>
            </p:cNvPr>
            <p:cNvGrpSpPr/>
            <p:nvPr/>
          </p:nvGrpSpPr>
          <p:grpSpPr>
            <a:xfrm rot="10800000" flipH="1">
              <a:off x="9831591" y="2054032"/>
              <a:ext cx="1479083" cy="740502"/>
              <a:chOff x="9103377" y="780993"/>
              <a:chExt cx="1438136" cy="720001"/>
            </a:xfrm>
          </p:grpSpPr>
          <p:sp>
            <p:nvSpPr>
              <p:cNvPr id="185" name="Right Triangle 37">
                <a:extLst>
                  <a:ext uri="{FF2B5EF4-FFF2-40B4-BE49-F238E27FC236}">
                    <a16:creationId xmlns:a16="http://schemas.microsoft.com/office/drawing/2014/main" id="{D1DD9CB2-50D8-4586-BA9A-656A78F53D83}"/>
                  </a:ext>
                </a:extLst>
              </p:cNvPr>
              <p:cNvSpPr/>
              <p:nvPr/>
            </p:nvSpPr>
            <p:spPr>
              <a:xfrm rot="16200000">
                <a:off x="9103377" y="780994"/>
                <a:ext cx="720000" cy="720000"/>
              </a:xfrm>
              <a:prstGeom prst="rtTriangl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6" name="Right Triangle 38">
                <a:extLst>
                  <a:ext uri="{FF2B5EF4-FFF2-40B4-BE49-F238E27FC236}">
                    <a16:creationId xmlns:a16="http://schemas.microsoft.com/office/drawing/2014/main" id="{11437876-D028-4441-8A57-15204EC0E425}"/>
                  </a:ext>
                </a:extLst>
              </p:cNvPr>
              <p:cNvSpPr/>
              <p:nvPr/>
            </p:nvSpPr>
            <p:spPr>
              <a:xfrm>
                <a:off x="9103377" y="780993"/>
                <a:ext cx="720000" cy="7200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7" name="Right Triangle 39">
                <a:extLst>
                  <a:ext uri="{FF2B5EF4-FFF2-40B4-BE49-F238E27FC236}">
                    <a16:creationId xmlns:a16="http://schemas.microsoft.com/office/drawing/2014/main" id="{50C777C1-80AD-4FCC-BE0D-BD06DFCF217E}"/>
                  </a:ext>
                </a:extLst>
              </p:cNvPr>
              <p:cNvSpPr/>
              <p:nvPr/>
            </p:nvSpPr>
            <p:spPr>
              <a:xfrm rot="5400000">
                <a:off x="9821513" y="780993"/>
                <a:ext cx="720000" cy="720000"/>
              </a:xfrm>
              <a:prstGeom prst="rtTriangl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8" name="Right Triangle 40">
                <a:extLst>
                  <a:ext uri="{FF2B5EF4-FFF2-40B4-BE49-F238E27FC236}">
                    <a16:creationId xmlns:a16="http://schemas.microsoft.com/office/drawing/2014/main" id="{6FA4DB07-0419-4031-B0F2-4B51CA8B5576}"/>
                  </a:ext>
                </a:extLst>
              </p:cNvPr>
              <p:cNvSpPr/>
              <p:nvPr/>
            </p:nvSpPr>
            <p:spPr>
              <a:xfrm>
                <a:off x="9821513" y="780994"/>
                <a:ext cx="720000" cy="720000"/>
              </a:xfrm>
              <a:prstGeom prst="rtTriangl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83" name="Rectangle 35">
              <a:extLst>
                <a:ext uri="{FF2B5EF4-FFF2-40B4-BE49-F238E27FC236}">
                  <a16:creationId xmlns:a16="http://schemas.microsoft.com/office/drawing/2014/main" id="{27E549DC-FB68-40D1-9351-72884F21CF55}"/>
                </a:ext>
              </a:extLst>
            </p:cNvPr>
            <p:cNvSpPr/>
            <p:nvPr/>
          </p:nvSpPr>
          <p:spPr>
            <a:xfrm rot="10800000" flipH="1">
              <a:off x="6711993" y="2053869"/>
              <a:ext cx="3119598" cy="74058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4" name="Right Triangle 36">
              <a:extLst>
                <a:ext uri="{FF2B5EF4-FFF2-40B4-BE49-F238E27FC236}">
                  <a16:creationId xmlns:a16="http://schemas.microsoft.com/office/drawing/2014/main" id="{E8B98553-85AD-4F82-BC45-1875FE07FECC}"/>
                </a:ext>
              </a:extLst>
            </p:cNvPr>
            <p:cNvSpPr/>
            <p:nvPr/>
          </p:nvSpPr>
          <p:spPr>
            <a:xfrm flipH="1">
              <a:off x="5968320" y="2053952"/>
              <a:ext cx="740500" cy="740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3" name="그룹 192">
            <a:extLst>
              <a:ext uri="{FF2B5EF4-FFF2-40B4-BE49-F238E27FC236}">
                <a16:creationId xmlns:a16="http://schemas.microsoft.com/office/drawing/2014/main" id="{92616E1D-7104-4426-97B1-94FF1CBE7336}"/>
              </a:ext>
            </a:extLst>
          </p:cNvPr>
          <p:cNvGrpSpPr/>
          <p:nvPr/>
        </p:nvGrpSpPr>
        <p:grpSpPr>
          <a:xfrm>
            <a:off x="956767" y="3160145"/>
            <a:ext cx="10351483" cy="741411"/>
            <a:chOff x="956767" y="3134018"/>
            <a:chExt cx="10351483" cy="741411"/>
          </a:xfrm>
        </p:grpSpPr>
        <p:grpSp>
          <p:nvGrpSpPr>
            <p:cNvPr id="194" name="Group 10">
              <a:extLst>
                <a:ext uri="{FF2B5EF4-FFF2-40B4-BE49-F238E27FC236}">
                  <a16:creationId xmlns:a16="http://schemas.microsoft.com/office/drawing/2014/main" id="{83042458-69A4-44CD-B2A4-270478CCC59C}"/>
                </a:ext>
              </a:extLst>
            </p:cNvPr>
            <p:cNvGrpSpPr/>
            <p:nvPr/>
          </p:nvGrpSpPr>
          <p:grpSpPr>
            <a:xfrm rot="10800000">
              <a:off x="956767" y="3134018"/>
              <a:ext cx="1476660" cy="740500"/>
              <a:chOff x="9094828" y="-101026"/>
              <a:chExt cx="1435780" cy="720000"/>
            </a:xfrm>
          </p:grpSpPr>
          <p:sp>
            <p:nvSpPr>
              <p:cNvPr id="204" name="Right Triangle 13">
                <a:extLst>
                  <a:ext uri="{FF2B5EF4-FFF2-40B4-BE49-F238E27FC236}">
                    <a16:creationId xmlns:a16="http://schemas.microsoft.com/office/drawing/2014/main" id="{D7E21ADA-237B-465C-B47A-620F0B132DDA}"/>
                  </a:ext>
                </a:extLst>
              </p:cNvPr>
              <p:cNvSpPr/>
              <p:nvPr/>
            </p:nvSpPr>
            <p:spPr>
              <a:xfrm rot="16200000">
                <a:off x="9094829" y="-101026"/>
                <a:ext cx="720000" cy="720000"/>
              </a:xfrm>
              <a:prstGeom prst="rtTriangl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5" name="Right Triangle 14">
                <a:extLst>
                  <a:ext uri="{FF2B5EF4-FFF2-40B4-BE49-F238E27FC236}">
                    <a16:creationId xmlns:a16="http://schemas.microsoft.com/office/drawing/2014/main" id="{E9033209-3508-4988-846C-FCE0F111CB26}"/>
                  </a:ext>
                </a:extLst>
              </p:cNvPr>
              <p:cNvSpPr/>
              <p:nvPr/>
            </p:nvSpPr>
            <p:spPr>
              <a:xfrm>
                <a:off x="9094828" y="-101026"/>
                <a:ext cx="720000" cy="720000"/>
              </a:xfrm>
              <a:prstGeom prst="rtTriangl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06" name="Right Triangle 15">
                <a:extLst>
                  <a:ext uri="{FF2B5EF4-FFF2-40B4-BE49-F238E27FC236}">
                    <a16:creationId xmlns:a16="http://schemas.microsoft.com/office/drawing/2014/main" id="{BD4BE2A5-EB39-456D-A27F-71AB1249DCAE}"/>
                  </a:ext>
                </a:extLst>
              </p:cNvPr>
              <p:cNvSpPr/>
              <p:nvPr/>
            </p:nvSpPr>
            <p:spPr>
              <a:xfrm rot="5400000">
                <a:off x="9810608" y="-101026"/>
                <a:ext cx="720000" cy="720000"/>
              </a:xfrm>
              <a:prstGeom prst="rtTriangl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7" name="Right Triangle 16">
                <a:extLst>
                  <a:ext uri="{FF2B5EF4-FFF2-40B4-BE49-F238E27FC236}">
                    <a16:creationId xmlns:a16="http://schemas.microsoft.com/office/drawing/2014/main" id="{9B3BBC4F-EA53-4201-8D77-2701A28AF8F5}"/>
                  </a:ext>
                </a:extLst>
              </p:cNvPr>
              <p:cNvSpPr/>
              <p:nvPr/>
            </p:nvSpPr>
            <p:spPr>
              <a:xfrm>
                <a:off x="9810608" y="-101026"/>
                <a:ext cx="720000" cy="720000"/>
              </a:xfrm>
              <a:prstGeom prst="rtTriangl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95" name="Rectangle 11">
              <a:extLst>
                <a:ext uri="{FF2B5EF4-FFF2-40B4-BE49-F238E27FC236}">
                  <a16:creationId xmlns:a16="http://schemas.microsoft.com/office/drawing/2014/main" id="{CFC76F6C-3AA5-4FB4-BD4A-CE470E2AA6AC}"/>
                </a:ext>
              </a:extLst>
            </p:cNvPr>
            <p:cNvSpPr/>
            <p:nvPr/>
          </p:nvSpPr>
          <p:spPr>
            <a:xfrm rot="10800000">
              <a:off x="2423279" y="3134847"/>
              <a:ext cx="3059123" cy="7405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6" name="Right Triangle 12">
              <a:extLst>
                <a:ext uri="{FF2B5EF4-FFF2-40B4-BE49-F238E27FC236}">
                  <a16:creationId xmlns:a16="http://schemas.microsoft.com/office/drawing/2014/main" id="{45E9B2F2-0719-4406-8C39-460FCF35F367}"/>
                </a:ext>
              </a:extLst>
            </p:cNvPr>
            <p:cNvSpPr/>
            <p:nvPr/>
          </p:nvSpPr>
          <p:spPr>
            <a:xfrm>
              <a:off x="5472984" y="3134929"/>
              <a:ext cx="740500" cy="7405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97" name="Group 42">
              <a:extLst>
                <a:ext uri="{FF2B5EF4-FFF2-40B4-BE49-F238E27FC236}">
                  <a16:creationId xmlns:a16="http://schemas.microsoft.com/office/drawing/2014/main" id="{E8C8A5D2-1F96-484A-9A92-F3E2912F29D9}"/>
                </a:ext>
              </a:extLst>
            </p:cNvPr>
            <p:cNvGrpSpPr/>
            <p:nvPr/>
          </p:nvGrpSpPr>
          <p:grpSpPr>
            <a:xfrm rot="10800000" flipH="1">
              <a:off x="9831591" y="3134127"/>
              <a:ext cx="1476659" cy="740500"/>
              <a:chOff x="9103377" y="-101026"/>
              <a:chExt cx="1435780" cy="720000"/>
            </a:xfrm>
          </p:grpSpPr>
          <p:sp>
            <p:nvSpPr>
              <p:cNvPr id="200" name="Right Triangle 45">
                <a:extLst>
                  <a:ext uri="{FF2B5EF4-FFF2-40B4-BE49-F238E27FC236}">
                    <a16:creationId xmlns:a16="http://schemas.microsoft.com/office/drawing/2014/main" id="{67A59DF3-A2CC-468B-B979-287CDC94B46A}"/>
                  </a:ext>
                </a:extLst>
              </p:cNvPr>
              <p:cNvSpPr/>
              <p:nvPr/>
            </p:nvSpPr>
            <p:spPr>
              <a:xfrm rot="16200000">
                <a:off x="9103377" y="-101026"/>
                <a:ext cx="720000" cy="720000"/>
              </a:xfrm>
              <a:prstGeom prst="rtTriangl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1" name="Right Triangle 46">
                <a:extLst>
                  <a:ext uri="{FF2B5EF4-FFF2-40B4-BE49-F238E27FC236}">
                    <a16:creationId xmlns:a16="http://schemas.microsoft.com/office/drawing/2014/main" id="{9C4F9E2B-EE12-4D9D-96D5-C4C70155AEA3}"/>
                  </a:ext>
                </a:extLst>
              </p:cNvPr>
              <p:cNvSpPr/>
              <p:nvPr/>
            </p:nvSpPr>
            <p:spPr>
              <a:xfrm>
                <a:off x="9103377" y="-101026"/>
                <a:ext cx="720000" cy="720000"/>
              </a:xfrm>
              <a:prstGeom prst="rtTriangl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2" name="Right Triangle 47">
                <a:extLst>
                  <a:ext uri="{FF2B5EF4-FFF2-40B4-BE49-F238E27FC236}">
                    <a16:creationId xmlns:a16="http://schemas.microsoft.com/office/drawing/2014/main" id="{5CCE3CF0-3134-42F2-8888-77B1A2BEF340}"/>
                  </a:ext>
                </a:extLst>
              </p:cNvPr>
              <p:cNvSpPr/>
              <p:nvPr/>
            </p:nvSpPr>
            <p:spPr>
              <a:xfrm rot="5400000">
                <a:off x="9819157" y="-101026"/>
                <a:ext cx="720000" cy="720000"/>
              </a:xfrm>
              <a:prstGeom prst="rtTriangl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3" name="Right Triangle 48">
                <a:extLst>
                  <a:ext uri="{FF2B5EF4-FFF2-40B4-BE49-F238E27FC236}">
                    <a16:creationId xmlns:a16="http://schemas.microsoft.com/office/drawing/2014/main" id="{E267750C-E7A2-4AF9-8C04-69F3CFE9A8D0}"/>
                  </a:ext>
                </a:extLst>
              </p:cNvPr>
              <p:cNvSpPr/>
              <p:nvPr/>
            </p:nvSpPr>
            <p:spPr>
              <a:xfrm>
                <a:off x="9819157" y="-101026"/>
                <a:ext cx="720000" cy="720000"/>
              </a:xfrm>
              <a:prstGeom prst="rtTriangl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198" name="Rectangle 43">
              <a:extLst>
                <a:ext uri="{FF2B5EF4-FFF2-40B4-BE49-F238E27FC236}">
                  <a16:creationId xmlns:a16="http://schemas.microsoft.com/office/drawing/2014/main" id="{76D38517-862C-409E-AD8D-9A793411CFE9}"/>
                </a:ext>
              </a:extLst>
            </p:cNvPr>
            <p:cNvSpPr/>
            <p:nvPr/>
          </p:nvSpPr>
          <p:spPr>
            <a:xfrm rot="10800000" flipH="1">
              <a:off x="6711996" y="3134847"/>
              <a:ext cx="3119595" cy="7405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9" name="Right Triangle 44">
              <a:extLst>
                <a:ext uri="{FF2B5EF4-FFF2-40B4-BE49-F238E27FC236}">
                  <a16:creationId xmlns:a16="http://schemas.microsoft.com/office/drawing/2014/main" id="{6FC48DBB-AFA8-4EB2-8601-63C4C397D9D9}"/>
                </a:ext>
              </a:extLst>
            </p:cNvPr>
            <p:cNvSpPr/>
            <p:nvPr/>
          </p:nvSpPr>
          <p:spPr>
            <a:xfrm flipH="1">
              <a:off x="5974626" y="3134929"/>
              <a:ext cx="740500" cy="7405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08" name="그룹 207">
            <a:extLst>
              <a:ext uri="{FF2B5EF4-FFF2-40B4-BE49-F238E27FC236}">
                <a16:creationId xmlns:a16="http://schemas.microsoft.com/office/drawing/2014/main" id="{C0F64992-FD1E-4F94-816D-AC8BA2961288}"/>
              </a:ext>
            </a:extLst>
          </p:cNvPr>
          <p:cNvGrpSpPr/>
          <p:nvPr/>
        </p:nvGrpSpPr>
        <p:grpSpPr>
          <a:xfrm>
            <a:off x="954260" y="4240292"/>
            <a:ext cx="10353990" cy="740996"/>
            <a:chOff x="954260" y="4214165"/>
            <a:chExt cx="10353990" cy="740996"/>
          </a:xfrm>
        </p:grpSpPr>
        <p:grpSp>
          <p:nvGrpSpPr>
            <p:cNvPr id="209" name="Group 18">
              <a:extLst>
                <a:ext uri="{FF2B5EF4-FFF2-40B4-BE49-F238E27FC236}">
                  <a16:creationId xmlns:a16="http://schemas.microsoft.com/office/drawing/2014/main" id="{6B957C70-529D-483A-A7D5-1E120358F638}"/>
                </a:ext>
              </a:extLst>
            </p:cNvPr>
            <p:cNvGrpSpPr/>
            <p:nvPr/>
          </p:nvGrpSpPr>
          <p:grpSpPr>
            <a:xfrm rot="10800000">
              <a:off x="954260" y="4214165"/>
              <a:ext cx="1476659" cy="740500"/>
              <a:chOff x="9104708" y="1663091"/>
              <a:chExt cx="1435780" cy="720000"/>
            </a:xfrm>
          </p:grpSpPr>
          <p:sp>
            <p:nvSpPr>
              <p:cNvPr id="219" name="Right Triangle 21">
                <a:extLst>
                  <a:ext uri="{FF2B5EF4-FFF2-40B4-BE49-F238E27FC236}">
                    <a16:creationId xmlns:a16="http://schemas.microsoft.com/office/drawing/2014/main" id="{E257FAD9-5707-4E3D-A7D8-E51A0AF4F09B}"/>
                  </a:ext>
                </a:extLst>
              </p:cNvPr>
              <p:cNvSpPr/>
              <p:nvPr/>
            </p:nvSpPr>
            <p:spPr>
              <a:xfrm rot="16200000">
                <a:off x="9104708" y="1663091"/>
                <a:ext cx="720000" cy="720000"/>
              </a:xfrm>
              <a:prstGeom prst="rtTriangl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0" name="Right Triangle 22">
                <a:extLst>
                  <a:ext uri="{FF2B5EF4-FFF2-40B4-BE49-F238E27FC236}">
                    <a16:creationId xmlns:a16="http://schemas.microsoft.com/office/drawing/2014/main" id="{65076166-6CFF-4ED3-B3C1-6A3EAA12229D}"/>
                  </a:ext>
                </a:extLst>
              </p:cNvPr>
              <p:cNvSpPr/>
              <p:nvPr/>
            </p:nvSpPr>
            <p:spPr>
              <a:xfrm>
                <a:off x="9104708" y="1663091"/>
                <a:ext cx="720000" cy="720000"/>
              </a:xfrm>
              <a:prstGeom prst="rtTriangl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1" name="Right Triangle 23">
                <a:extLst>
                  <a:ext uri="{FF2B5EF4-FFF2-40B4-BE49-F238E27FC236}">
                    <a16:creationId xmlns:a16="http://schemas.microsoft.com/office/drawing/2014/main" id="{993D9374-20CD-4136-837D-9AE93232F6EE}"/>
                  </a:ext>
                </a:extLst>
              </p:cNvPr>
              <p:cNvSpPr/>
              <p:nvPr/>
            </p:nvSpPr>
            <p:spPr>
              <a:xfrm rot="5400000">
                <a:off x="9820488" y="1663091"/>
                <a:ext cx="720000" cy="720000"/>
              </a:xfrm>
              <a:prstGeom prst="rtTriangl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2" name="Right Triangle 24">
                <a:extLst>
                  <a:ext uri="{FF2B5EF4-FFF2-40B4-BE49-F238E27FC236}">
                    <a16:creationId xmlns:a16="http://schemas.microsoft.com/office/drawing/2014/main" id="{657F445A-3159-4245-BE91-FF3EFA56F8D6}"/>
                  </a:ext>
                </a:extLst>
              </p:cNvPr>
              <p:cNvSpPr/>
              <p:nvPr/>
            </p:nvSpPr>
            <p:spPr>
              <a:xfrm>
                <a:off x="9820488" y="1663091"/>
                <a:ext cx="720000" cy="720000"/>
              </a:xfrm>
              <a:prstGeom prst="rtTriangl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210" name="Rectangle 19">
              <a:extLst>
                <a:ext uri="{FF2B5EF4-FFF2-40B4-BE49-F238E27FC236}">
                  <a16:creationId xmlns:a16="http://schemas.microsoft.com/office/drawing/2014/main" id="{A73E2606-2FD7-41D1-A72E-3E99DB6E390A}"/>
                </a:ext>
              </a:extLst>
            </p:cNvPr>
            <p:cNvSpPr/>
            <p:nvPr/>
          </p:nvSpPr>
          <p:spPr>
            <a:xfrm rot="10800000">
              <a:off x="2420751" y="4214579"/>
              <a:ext cx="3059121" cy="7405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1" name="Right Triangle 20">
              <a:extLst>
                <a:ext uri="{FF2B5EF4-FFF2-40B4-BE49-F238E27FC236}">
                  <a16:creationId xmlns:a16="http://schemas.microsoft.com/office/drawing/2014/main" id="{32FAA430-B66E-462F-B69C-FE515CCF3767}"/>
                </a:ext>
              </a:extLst>
            </p:cNvPr>
            <p:cNvSpPr/>
            <p:nvPr/>
          </p:nvSpPr>
          <p:spPr>
            <a:xfrm>
              <a:off x="5470455" y="4214660"/>
              <a:ext cx="740500" cy="7405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12" name="Group 50">
              <a:extLst>
                <a:ext uri="{FF2B5EF4-FFF2-40B4-BE49-F238E27FC236}">
                  <a16:creationId xmlns:a16="http://schemas.microsoft.com/office/drawing/2014/main" id="{32525E6D-5364-4D8C-95B9-3D41AF49B2E2}"/>
                </a:ext>
              </a:extLst>
            </p:cNvPr>
            <p:cNvGrpSpPr/>
            <p:nvPr/>
          </p:nvGrpSpPr>
          <p:grpSpPr>
            <a:xfrm rot="10800000" flipH="1">
              <a:off x="9831591" y="4214220"/>
              <a:ext cx="1476659" cy="740500"/>
              <a:chOff x="9104708" y="1663091"/>
              <a:chExt cx="1435780" cy="720000"/>
            </a:xfrm>
          </p:grpSpPr>
          <p:sp>
            <p:nvSpPr>
              <p:cNvPr id="215" name="Right Triangle 53">
                <a:extLst>
                  <a:ext uri="{FF2B5EF4-FFF2-40B4-BE49-F238E27FC236}">
                    <a16:creationId xmlns:a16="http://schemas.microsoft.com/office/drawing/2014/main" id="{4D20D043-D654-4A5C-875B-F2C7BBE00691}"/>
                  </a:ext>
                </a:extLst>
              </p:cNvPr>
              <p:cNvSpPr/>
              <p:nvPr/>
            </p:nvSpPr>
            <p:spPr>
              <a:xfrm rot="16200000">
                <a:off x="9104708" y="1663091"/>
                <a:ext cx="720000" cy="720000"/>
              </a:xfrm>
              <a:prstGeom prst="rtTriangl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6" name="Right Triangle 54">
                <a:extLst>
                  <a:ext uri="{FF2B5EF4-FFF2-40B4-BE49-F238E27FC236}">
                    <a16:creationId xmlns:a16="http://schemas.microsoft.com/office/drawing/2014/main" id="{DF78775F-52F1-4B5B-AF75-82D7646A7DA7}"/>
                  </a:ext>
                </a:extLst>
              </p:cNvPr>
              <p:cNvSpPr/>
              <p:nvPr/>
            </p:nvSpPr>
            <p:spPr>
              <a:xfrm>
                <a:off x="9104708" y="1663091"/>
                <a:ext cx="720000" cy="720000"/>
              </a:xfrm>
              <a:prstGeom prst="rtTriangl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7" name="Right Triangle 55">
                <a:extLst>
                  <a:ext uri="{FF2B5EF4-FFF2-40B4-BE49-F238E27FC236}">
                    <a16:creationId xmlns:a16="http://schemas.microsoft.com/office/drawing/2014/main" id="{DE78D896-C5AE-4FF6-B600-5BC1620F2B61}"/>
                  </a:ext>
                </a:extLst>
              </p:cNvPr>
              <p:cNvSpPr/>
              <p:nvPr/>
            </p:nvSpPr>
            <p:spPr>
              <a:xfrm rot="5400000">
                <a:off x="9820488" y="1663091"/>
                <a:ext cx="720000" cy="720000"/>
              </a:xfrm>
              <a:prstGeom prst="rtTriangl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8" name="Right Triangle 56">
                <a:extLst>
                  <a:ext uri="{FF2B5EF4-FFF2-40B4-BE49-F238E27FC236}">
                    <a16:creationId xmlns:a16="http://schemas.microsoft.com/office/drawing/2014/main" id="{FC67B1B3-93B0-4CD3-9003-1B3CB1840D7E}"/>
                  </a:ext>
                </a:extLst>
              </p:cNvPr>
              <p:cNvSpPr/>
              <p:nvPr/>
            </p:nvSpPr>
            <p:spPr>
              <a:xfrm>
                <a:off x="9820488" y="1663091"/>
                <a:ext cx="720000" cy="720000"/>
              </a:xfrm>
              <a:prstGeom prst="rtTriangl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213" name="Rectangle 51">
              <a:extLst>
                <a:ext uri="{FF2B5EF4-FFF2-40B4-BE49-F238E27FC236}">
                  <a16:creationId xmlns:a16="http://schemas.microsoft.com/office/drawing/2014/main" id="{4797FEB6-B139-455B-8A08-F0A6F656758E}"/>
                </a:ext>
              </a:extLst>
            </p:cNvPr>
            <p:cNvSpPr/>
            <p:nvPr/>
          </p:nvSpPr>
          <p:spPr>
            <a:xfrm rot="10800000" flipH="1">
              <a:off x="6711996" y="4214579"/>
              <a:ext cx="3119595" cy="7405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4" name="Right Triangle 52">
              <a:extLst>
                <a:ext uri="{FF2B5EF4-FFF2-40B4-BE49-F238E27FC236}">
                  <a16:creationId xmlns:a16="http://schemas.microsoft.com/office/drawing/2014/main" id="{F8A67432-41D7-43DA-B7E2-19F5A838AEAC}"/>
                </a:ext>
              </a:extLst>
            </p:cNvPr>
            <p:cNvSpPr/>
            <p:nvPr/>
          </p:nvSpPr>
          <p:spPr>
            <a:xfrm flipH="1">
              <a:off x="5980913" y="4214661"/>
              <a:ext cx="740500" cy="7405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23" name="그룹 222">
            <a:extLst>
              <a:ext uri="{FF2B5EF4-FFF2-40B4-BE49-F238E27FC236}">
                <a16:creationId xmlns:a16="http://schemas.microsoft.com/office/drawing/2014/main" id="{556A33DB-CA40-4FF1-809D-F1EFA7EE1DC5}"/>
              </a:ext>
            </a:extLst>
          </p:cNvPr>
          <p:cNvGrpSpPr/>
          <p:nvPr/>
        </p:nvGrpSpPr>
        <p:grpSpPr>
          <a:xfrm>
            <a:off x="951119" y="5320439"/>
            <a:ext cx="10357131" cy="740582"/>
            <a:chOff x="951119" y="5294312"/>
            <a:chExt cx="10357131" cy="740582"/>
          </a:xfrm>
        </p:grpSpPr>
        <p:grpSp>
          <p:nvGrpSpPr>
            <p:cNvPr id="224" name="Group 26">
              <a:extLst>
                <a:ext uri="{FF2B5EF4-FFF2-40B4-BE49-F238E27FC236}">
                  <a16:creationId xmlns:a16="http://schemas.microsoft.com/office/drawing/2014/main" id="{530E5931-5E99-4156-AC19-E81C3DB40EED}"/>
                </a:ext>
              </a:extLst>
            </p:cNvPr>
            <p:cNvGrpSpPr/>
            <p:nvPr/>
          </p:nvGrpSpPr>
          <p:grpSpPr>
            <a:xfrm rot="10800000">
              <a:off x="951119" y="5294312"/>
              <a:ext cx="1476659" cy="740500"/>
              <a:chOff x="9106039" y="2545189"/>
              <a:chExt cx="1435780" cy="720000"/>
            </a:xfrm>
          </p:grpSpPr>
          <p:sp>
            <p:nvSpPr>
              <p:cNvPr id="234" name="Right Triangle 29">
                <a:extLst>
                  <a:ext uri="{FF2B5EF4-FFF2-40B4-BE49-F238E27FC236}">
                    <a16:creationId xmlns:a16="http://schemas.microsoft.com/office/drawing/2014/main" id="{77866565-DEC4-460E-B2AC-F59C2774DD67}"/>
                  </a:ext>
                </a:extLst>
              </p:cNvPr>
              <p:cNvSpPr/>
              <p:nvPr/>
            </p:nvSpPr>
            <p:spPr>
              <a:xfrm rot="16200000">
                <a:off x="9106039" y="2545189"/>
                <a:ext cx="720000" cy="720000"/>
              </a:xfrm>
              <a:prstGeom prst="rtTriangl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5" name="Right Triangle 30">
                <a:extLst>
                  <a:ext uri="{FF2B5EF4-FFF2-40B4-BE49-F238E27FC236}">
                    <a16:creationId xmlns:a16="http://schemas.microsoft.com/office/drawing/2014/main" id="{3F404E49-8740-457A-92C3-6DBC4D8C6893}"/>
                  </a:ext>
                </a:extLst>
              </p:cNvPr>
              <p:cNvSpPr/>
              <p:nvPr/>
            </p:nvSpPr>
            <p:spPr>
              <a:xfrm>
                <a:off x="9106039" y="2545189"/>
                <a:ext cx="720000" cy="7200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6" name="Right Triangle 31">
                <a:extLst>
                  <a:ext uri="{FF2B5EF4-FFF2-40B4-BE49-F238E27FC236}">
                    <a16:creationId xmlns:a16="http://schemas.microsoft.com/office/drawing/2014/main" id="{384D93DB-8E8A-4712-A4F7-86286FD25E46}"/>
                  </a:ext>
                </a:extLst>
              </p:cNvPr>
              <p:cNvSpPr/>
              <p:nvPr/>
            </p:nvSpPr>
            <p:spPr>
              <a:xfrm rot="5400000">
                <a:off x="9821819" y="2545189"/>
                <a:ext cx="720000" cy="720000"/>
              </a:xfrm>
              <a:prstGeom prst="rtTriangl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37" name="Right Triangle 32">
                <a:extLst>
                  <a:ext uri="{FF2B5EF4-FFF2-40B4-BE49-F238E27FC236}">
                    <a16:creationId xmlns:a16="http://schemas.microsoft.com/office/drawing/2014/main" id="{8462BA36-E988-48C0-A878-44A575A30E65}"/>
                  </a:ext>
                </a:extLst>
              </p:cNvPr>
              <p:cNvSpPr/>
              <p:nvPr/>
            </p:nvSpPr>
            <p:spPr>
              <a:xfrm>
                <a:off x="9821819" y="2545189"/>
                <a:ext cx="720000" cy="720000"/>
              </a:xfrm>
              <a:prstGeom prst="rtTriangl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25" name="Rectangle 27">
              <a:extLst>
                <a:ext uri="{FF2B5EF4-FFF2-40B4-BE49-F238E27FC236}">
                  <a16:creationId xmlns:a16="http://schemas.microsoft.com/office/drawing/2014/main" id="{8F489FDC-4033-4D1D-9501-A1091289B18E}"/>
                </a:ext>
              </a:extLst>
            </p:cNvPr>
            <p:cNvSpPr/>
            <p:nvPr/>
          </p:nvSpPr>
          <p:spPr>
            <a:xfrm rot="10800000">
              <a:off x="2417608" y="5294312"/>
              <a:ext cx="3059121" cy="74058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6" name="Right Triangle 28">
              <a:extLst>
                <a:ext uri="{FF2B5EF4-FFF2-40B4-BE49-F238E27FC236}">
                  <a16:creationId xmlns:a16="http://schemas.microsoft.com/office/drawing/2014/main" id="{13A8E5C0-B211-4CC0-95D3-6AE85DE79448}"/>
                </a:ext>
              </a:extLst>
            </p:cNvPr>
            <p:cNvSpPr/>
            <p:nvPr/>
          </p:nvSpPr>
          <p:spPr>
            <a:xfrm>
              <a:off x="5467313" y="5294394"/>
              <a:ext cx="740500" cy="7405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27" name="Group 58">
              <a:extLst>
                <a:ext uri="{FF2B5EF4-FFF2-40B4-BE49-F238E27FC236}">
                  <a16:creationId xmlns:a16="http://schemas.microsoft.com/office/drawing/2014/main" id="{7BDF0F87-CBDA-4196-8D55-D91CF713A638}"/>
                </a:ext>
              </a:extLst>
            </p:cNvPr>
            <p:cNvGrpSpPr/>
            <p:nvPr/>
          </p:nvGrpSpPr>
          <p:grpSpPr>
            <a:xfrm rot="10800000" flipH="1">
              <a:off x="9831591" y="5294312"/>
              <a:ext cx="1476659" cy="740500"/>
              <a:chOff x="9106039" y="2545189"/>
              <a:chExt cx="1435780" cy="720000"/>
            </a:xfrm>
          </p:grpSpPr>
          <p:sp>
            <p:nvSpPr>
              <p:cNvPr id="230" name="Right Triangle 61">
                <a:extLst>
                  <a:ext uri="{FF2B5EF4-FFF2-40B4-BE49-F238E27FC236}">
                    <a16:creationId xmlns:a16="http://schemas.microsoft.com/office/drawing/2014/main" id="{277B5DF2-75E1-4953-A894-02A492919044}"/>
                  </a:ext>
                </a:extLst>
              </p:cNvPr>
              <p:cNvSpPr/>
              <p:nvPr/>
            </p:nvSpPr>
            <p:spPr>
              <a:xfrm rot="16200000">
                <a:off x="9106039" y="2545189"/>
                <a:ext cx="720000" cy="720000"/>
              </a:xfrm>
              <a:prstGeom prst="rtTriangl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1" name="Right Triangle 62">
                <a:extLst>
                  <a:ext uri="{FF2B5EF4-FFF2-40B4-BE49-F238E27FC236}">
                    <a16:creationId xmlns:a16="http://schemas.microsoft.com/office/drawing/2014/main" id="{95B041B4-A608-44BC-ADAD-254EBCAEF7EB}"/>
                  </a:ext>
                </a:extLst>
              </p:cNvPr>
              <p:cNvSpPr/>
              <p:nvPr/>
            </p:nvSpPr>
            <p:spPr>
              <a:xfrm>
                <a:off x="9106039" y="2545189"/>
                <a:ext cx="720000" cy="7200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2" name="Right Triangle 63">
                <a:extLst>
                  <a:ext uri="{FF2B5EF4-FFF2-40B4-BE49-F238E27FC236}">
                    <a16:creationId xmlns:a16="http://schemas.microsoft.com/office/drawing/2014/main" id="{FAB8DC44-7D7A-4FF6-9C79-7AE00DB24C47}"/>
                  </a:ext>
                </a:extLst>
              </p:cNvPr>
              <p:cNvSpPr/>
              <p:nvPr/>
            </p:nvSpPr>
            <p:spPr>
              <a:xfrm rot="5400000">
                <a:off x="9821819" y="2545189"/>
                <a:ext cx="720000" cy="720000"/>
              </a:xfrm>
              <a:prstGeom prst="rtTriangl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3" name="Right Triangle 64">
                <a:extLst>
                  <a:ext uri="{FF2B5EF4-FFF2-40B4-BE49-F238E27FC236}">
                    <a16:creationId xmlns:a16="http://schemas.microsoft.com/office/drawing/2014/main" id="{B270CE40-98E4-4599-864C-2799B26FBE99}"/>
                  </a:ext>
                </a:extLst>
              </p:cNvPr>
              <p:cNvSpPr/>
              <p:nvPr/>
            </p:nvSpPr>
            <p:spPr>
              <a:xfrm>
                <a:off x="9821819" y="2545189"/>
                <a:ext cx="720000" cy="720000"/>
              </a:xfrm>
              <a:prstGeom prst="rtTriangl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28" name="Rectangle 59">
              <a:extLst>
                <a:ext uri="{FF2B5EF4-FFF2-40B4-BE49-F238E27FC236}">
                  <a16:creationId xmlns:a16="http://schemas.microsoft.com/office/drawing/2014/main" id="{65B4C1D1-1524-44ED-BC85-24070726985C}"/>
                </a:ext>
              </a:extLst>
            </p:cNvPr>
            <p:cNvSpPr/>
            <p:nvPr/>
          </p:nvSpPr>
          <p:spPr>
            <a:xfrm rot="10800000" flipH="1">
              <a:off x="6711996" y="5294312"/>
              <a:ext cx="3119595" cy="74058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9" name="Right Triangle 60">
              <a:extLst>
                <a:ext uri="{FF2B5EF4-FFF2-40B4-BE49-F238E27FC236}">
                  <a16:creationId xmlns:a16="http://schemas.microsoft.com/office/drawing/2014/main" id="{29FBFFC2-04F6-48F2-BC01-BCC73E41EC99}"/>
                </a:ext>
              </a:extLst>
            </p:cNvPr>
            <p:cNvSpPr/>
            <p:nvPr/>
          </p:nvSpPr>
          <p:spPr>
            <a:xfrm flipH="1">
              <a:off x="5977770" y="5294394"/>
              <a:ext cx="740500" cy="7405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38" name="Group 65">
            <a:extLst>
              <a:ext uri="{FF2B5EF4-FFF2-40B4-BE49-F238E27FC236}">
                <a16:creationId xmlns:a16="http://schemas.microsoft.com/office/drawing/2014/main" id="{3A5CF3E5-FD87-4370-8263-DC44C89B4DD9}"/>
              </a:ext>
            </a:extLst>
          </p:cNvPr>
          <p:cNvGrpSpPr/>
          <p:nvPr/>
        </p:nvGrpSpPr>
        <p:grpSpPr>
          <a:xfrm>
            <a:off x="5810500" y="2866806"/>
            <a:ext cx="596407" cy="596407"/>
            <a:chOff x="1423905" y="1637010"/>
            <a:chExt cx="792087" cy="792087"/>
          </a:xfrm>
        </p:grpSpPr>
        <p:sp>
          <p:nvSpPr>
            <p:cNvPr id="239" name="Rounded Rectangle 66">
              <a:extLst>
                <a:ext uri="{FF2B5EF4-FFF2-40B4-BE49-F238E27FC236}">
                  <a16:creationId xmlns:a16="http://schemas.microsoft.com/office/drawing/2014/main" id="{95F9C328-F7C2-4C0E-BF65-8B281BB7E382}"/>
                </a:ext>
              </a:extLst>
            </p:cNvPr>
            <p:cNvSpPr/>
            <p:nvPr/>
          </p:nvSpPr>
          <p:spPr>
            <a:xfrm>
              <a:off x="1423905" y="1637010"/>
              <a:ext cx="792087" cy="792087"/>
            </a:xfrm>
            <a:prstGeom prst="roundRect">
              <a:avLst>
                <a:gd name="adj" fmla="val 10715"/>
              </a:avLst>
            </a:prstGeom>
            <a:solidFill>
              <a:schemeClr val="accent3"/>
            </a:solidFill>
            <a:ln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40" name="Rounded Rectangle 67">
              <a:extLst>
                <a:ext uri="{FF2B5EF4-FFF2-40B4-BE49-F238E27FC236}">
                  <a16:creationId xmlns:a16="http://schemas.microsoft.com/office/drawing/2014/main" id="{D99FACBD-DDF8-4B04-9A4D-1585D286C11B}"/>
                </a:ext>
              </a:extLst>
            </p:cNvPr>
            <p:cNvSpPr/>
            <p:nvPr/>
          </p:nvSpPr>
          <p:spPr>
            <a:xfrm>
              <a:off x="1497667" y="1710772"/>
              <a:ext cx="644561" cy="644561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885C5320-A5D8-4E65-8691-5348CEFFE0C1}"/>
                </a:ext>
              </a:extLst>
            </p:cNvPr>
            <p:cNvSpPr txBox="1"/>
            <p:nvPr/>
          </p:nvSpPr>
          <p:spPr>
            <a:xfrm>
              <a:off x="1497668" y="1783118"/>
              <a:ext cx="616009" cy="490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02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42" name="Group 69">
            <a:extLst>
              <a:ext uri="{FF2B5EF4-FFF2-40B4-BE49-F238E27FC236}">
                <a16:creationId xmlns:a16="http://schemas.microsoft.com/office/drawing/2014/main" id="{AF0228D2-2D03-423F-B6B6-FA68045BAD5E}"/>
              </a:ext>
            </a:extLst>
          </p:cNvPr>
          <p:cNvGrpSpPr/>
          <p:nvPr/>
        </p:nvGrpSpPr>
        <p:grpSpPr>
          <a:xfrm>
            <a:off x="5810500" y="1783142"/>
            <a:ext cx="596407" cy="596407"/>
            <a:chOff x="1423905" y="1637010"/>
            <a:chExt cx="792087" cy="792087"/>
          </a:xfrm>
        </p:grpSpPr>
        <p:sp>
          <p:nvSpPr>
            <p:cNvPr id="243" name="Rounded Rectangle 70">
              <a:extLst>
                <a:ext uri="{FF2B5EF4-FFF2-40B4-BE49-F238E27FC236}">
                  <a16:creationId xmlns:a16="http://schemas.microsoft.com/office/drawing/2014/main" id="{355E0E8E-FFDC-44F7-AA4A-102AD7CFC799}"/>
                </a:ext>
              </a:extLst>
            </p:cNvPr>
            <p:cNvSpPr/>
            <p:nvPr/>
          </p:nvSpPr>
          <p:spPr>
            <a:xfrm>
              <a:off x="1423905" y="1637010"/>
              <a:ext cx="792087" cy="792087"/>
            </a:xfrm>
            <a:prstGeom prst="roundRect">
              <a:avLst>
                <a:gd name="adj" fmla="val 10715"/>
              </a:avLst>
            </a:prstGeom>
            <a:solidFill>
              <a:schemeClr val="accent4"/>
            </a:solidFill>
            <a:ln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244" name="Rounded Rectangle 71">
              <a:extLst>
                <a:ext uri="{FF2B5EF4-FFF2-40B4-BE49-F238E27FC236}">
                  <a16:creationId xmlns:a16="http://schemas.microsoft.com/office/drawing/2014/main" id="{EE1E7061-8562-448A-BA4B-D0FEAEABF814}"/>
                </a:ext>
              </a:extLst>
            </p:cNvPr>
            <p:cNvSpPr/>
            <p:nvPr/>
          </p:nvSpPr>
          <p:spPr>
            <a:xfrm>
              <a:off x="1497667" y="1710772"/>
              <a:ext cx="644561" cy="644561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E92D2450-5E29-43FC-9A78-CF1F23C566F9}"/>
                </a:ext>
              </a:extLst>
            </p:cNvPr>
            <p:cNvSpPr txBox="1"/>
            <p:nvPr/>
          </p:nvSpPr>
          <p:spPr>
            <a:xfrm>
              <a:off x="1497668" y="1783118"/>
              <a:ext cx="616009" cy="490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4"/>
                  </a:solidFill>
                  <a:cs typeface="Arial" pitchFamily="34" charset="0"/>
                </a:rPr>
                <a:t>01</a:t>
              </a:r>
              <a:endParaRPr lang="ko-KR" altLang="en-US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46" name="Group 73">
            <a:extLst>
              <a:ext uri="{FF2B5EF4-FFF2-40B4-BE49-F238E27FC236}">
                <a16:creationId xmlns:a16="http://schemas.microsoft.com/office/drawing/2014/main" id="{448CAB1A-1D75-4D1F-95E3-CC9A5F7D1636}"/>
              </a:ext>
            </a:extLst>
          </p:cNvPr>
          <p:cNvGrpSpPr/>
          <p:nvPr/>
        </p:nvGrpSpPr>
        <p:grpSpPr>
          <a:xfrm>
            <a:off x="5810500" y="3950470"/>
            <a:ext cx="596407" cy="596407"/>
            <a:chOff x="1423905" y="1637010"/>
            <a:chExt cx="792087" cy="792087"/>
          </a:xfrm>
        </p:grpSpPr>
        <p:sp>
          <p:nvSpPr>
            <p:cNvPr id="247" name="Rounded Rectangle 74">
              <a:extLst>
                <a:ext uri="{FF2B5EF4-FFF2-40B4-BE49-F238E27FC236}">
                  <a16:creationId xmlns:a16="http://schemas.microsoft.com/office/drawing/2014/main" id="{F64AD9F7-C6A9-49C7-B21B-E4D85AA050C8}"/>
                </a:ext>
              </a:extLst>
            </p:cNvPr>
            <p:cNvSpPr/>
            <p:nvPr/>
          </p:nvSpPr>
          <p:spPr>
            <a:xfrm>
              <a:off x="1423905" y="1637010"/>
              <a:ext cx="792087" cy="792087"/>
            </a:xfrm>
            <a:prstGeom prst="roundRect">
              <a:avLst>
                <a:gd name="adj" fmla="val 10715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248" name="Rounded Rectangle 75">
              <a:extLst>
                <a:ext uri="{FF2B5EF4-FFF2-40B4-BE49-F238E27FC236}">
                  <a16:creationId xmlns:a16="http://schemas.microsoft.com/office/drawing/2014/main" id="{5FA6A3E2-D37B-4B38-A61B-51F2EFDADDB1}"/>
                </a:ext>
              </a:extLst>
            </p:cNvPr>
            <p:cNvSpPr/>
            <p:nvPr/>
          </p:nvSpPr>
          <p:spPr>
            <a:xfrm>
              <a:off x="1497667" y="1710772"/>
              <a:ext cx="644561" cy="644561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7DC07283-B197-4A05-BDD6-6C17C5C298ED}"/>
                </a:ext>
              </a:extLst>
            </p:cNvPr>
            <p:cNvSpPr txBox="1"/>
            <p:nvPr/>
          </p:nvSpPr>
          <p:spPr>
            <a:xfrm>
              <a:off x="1497668" y="1794795"/>
              <a:ext cx="616009" cy="490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2"/>
                  </a:solidFill>
                  <a:cs typeface="Arial" pitchFamily="34" charset="0"/>
                </a:rPr>
                <a:t>03</a:t>
              </a:r>
              <a:endParaRPr lang="ko-KR" altLang="en-US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50" name="Group 77">
            <a:extLst>
              <a:ext uri="{FF2B5EF4-FFF2-40B4-BE49-F238E27FC236}">
                <a16:creationId xmlns:a16="http://schemas.microsoft.com/office/drawing/2014/main" id="{C38E297B-5C19-4F78-B1FB-AB992CED3D1C}"/>
              </a:ext>
            </a:extLst>
          </p:cNvPr>
          <p:cNvGrpSpPr/>
          <p:nvPr/>
        </p:nvGrpSpPr>
        <p:grpSpPr>
          <a:xfrm>
            <a:off x="5810500" y="5034135"/>
            <a:ext cx="596407" cy="596407"/>
            <a:chOff x="1423905" y="1637010"/>
            <a:chExt cx="792087" cy="792087"/>
          </a:xfrm>
        </p:grpSpPr>
        <p:sp>
          <p:nvSpPr>
            <p:cNvPr id="251" name="Rounded Rectangle 78">
              <a:extLst>
                <a:ext uri="{FF2B5EF4-FFF2-40B4-BE49-F238E27FC236}">
                  <a16:creationId xmlns:a16="http://schemas.microsoft.com/office/drawing/2014/main" id="{C519CEDB-DBC8-48A8-A1EF-5E90093E5DAD}"/>
                </a:ext>
              </a:extLst>
            </p:cNvPr>
            <p:cNvSpPr/>
            <p:nvPr/>
          </p:nvSpPr>
          <p:spPr>
            <a:xfrm>
              <a:off x="1423905" y="1637010"/>
              <a:ext cx="792087" cy="792087"/>
            </a:xfrm>
            <a:prstGeom prst="roundRect">
              <a:avLst>
                <a:gd name="adj" fmla="val 10715"/>
              </a:avLst>
            </a:prstGeom>
            <a:solidFill>
              <a:schemeClr val="accent1"/>
            </a:solidFill>
            <a:ln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52" name="Rounded Rectangle 79">
              <a:extLst>
                <a:ext uri="{FF2B5EF4-FFF2-40B4-BE49-F238E27FC236}">
                  <a16:creationId xmlns:a16="http://schemas.microsoft.com/office/drawing/2014/main" id="{D8FBD5A8-ECD8-4C64-9C17-B06DEB5913EB}"/>
                </a:ext>
              </a:extLst>
            </p:cNvPr>
            <p:cNvSpPr/>
            <p:nvPr/>
          </p:nvSpPr>
          <p:spPr>
            <a:xfrm>
              <a:off x="1497667" y="1710772"/>
              <a:ext cx="644561" cy="644561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78FF1703-2082-41E9-847D-D458A1F92C94}"/>
                </a:ext>
              </a:extLst>
            </p:cNvPr>
            <p:cNvSpPr txBox="1"/>
            <p:nvPr/>
          </p:nvSpPr>
          <p:spPr>
            <a:xfrm>
              <a:off x="1497668" y="1794795"/>
              <a:ext cx="616009" cy="490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1"/>
                  </a:solidFill>
                  <a:cs typeface="Arial" pitchFamily="34" charset="0"/>
                </a:rPr>
                <a:t>04</a:t>
              </a:r>
              <a:endParaRPr lang="ko-KR" altLang="en-US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54" name="Group 81">
            <a:extLst>
              <a:ext uri="{FF2B5EF4-FFF2-40B4-BE49-F238E27FC236}">
                <a16:creationId xmlns:a16="http://schemas.microsoft.com/office/drawing/2014/main" id="{AC49B3C1-7ED2-49EC-9094-7DDE4792DC66}"/>
              </a:ext>
            </a:extLst>
          </p:cNvPr>
          <p:cNvGrpSpPr/>
          <p:nvPr/>
        </p:nvGrpSpPr>
        <p:grpSpPr>
          <a:xfrm>
            <a:off x="6849188" y="2096768"/>
            <a:ext cx="3105070" cy="714829"/>
            <a:chOff x="3017859" y="4307149"/>
            <a:chExt cx="1870812" cy="714829"/>
          </a:xfrm>
        </p:grpSpPr>
        <p:sp>
          <p:nvSpPr>
            <p:cNvPr id="255" name="TextBox 254">
              <a:extLst>
                <a:ext uri="{FF2B5EF4-FFF2-40B4-BE49-F238E27FC236}">
                  <a16:creationId xmlns:a16="http://schemas.microsoft.com/office/drawing/2014/main" id="{82FF8E98-09BB-4C18-966F-7E93A243C8A7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548AFAB6-0F7D-4DC3-8F5C-66B0EA4EDA26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57" name="Group 84">
            <a:extLst>
              <a:ext uri="{FF2B5EF4-FFF2-40B4-BE49-F238E27FC236}">
                <a16:creationId xmlns:a16="http://schemas.microsoft.com/office/drawing/2014/main" id="{FF56ECA8-A69D-4565-B9F4-06D315141832}"/>
              </a:ext>
            </a:extLst>
          </p:cNvPr>
          <p:cNvGrpSpPr/>
          <p:nvPr/>
        </p:nvGrpSpPr>
        <p:grpSpPr>
          <a:xfrm>
            <a:off x="6849188" y="3174665"/>
            <a:ext cx="3105070" cy="714829"/>
            <a:chOff x="3017859" y="4307149"/>
            <a:chExt cx="1870812" cy="714829"/>
          </a:xfrm>
        </p:grpSpPr>
        <p:sp>
          <p:nvSpPr>
            <p:cNvPr id="258" name="TextBox 257">
              <a:extLst>
                <a:ext uri="{FF2B5EF4-FFF2-40B4-BE49-F238E27FC236}">
                  <a16:creationId xmlns:a16="http://schemas.microsoft.com/office/drawing/2014/main" id="{8E273733-56E6-4470-9FAA-0C06451B3EFC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59" name="TextBox 258">
              <a:extLst>
                <a:ext uri="{FF2B5EF4-FFF2-40B4-BE49-F238E27FC236}">
                  <a16:creationId xmlns:a16="http://schemas.microsoft.com/office/drawing/2014/main" id="{39284FD4-612F-42C4-B998-FEDC77197620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60" name="Group 87">
            <a:extLst>
              <a:ext uri="{FF2B5EF4-FFF2-40B4-BE49-F238E27FC236}">
                <a16:creationId xmlns:a16="http://schemas.microsoft.com/office/drawing/2014/main" id="{2073DC22-1062-4555-91AE-96E5D2880D08}"/>
              </a:ext>
            </a:extLst>
          </p:cNvPr>
          <p:cNvGrpSpPr/>
          <p:nvPr/>
        </p:nvGrpSpPr>
        <p:grpSpPr>
          <a:xfrm>
            <a:off x="6849188" y="4252562"/>
            <a:ext cx="3105070" cy="714829"/>
            <a:chOff x="3017859" y="4307149"/>
            <a:chExt cx="1870812" cy="714829"/>
          </a:xfrm>
        </p:grpSpPr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876F3845-7B8B-4D99-A612-59C88A023AD1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547FACCF-BF18-4981-B430-03CE8ED50327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63" name="Group 90">
            <a:extLst>
              <a:ext uri="{FF2B5EF4-FFF2-40B4-BE49-F238E27FC236}">
                <a16:creationId xmlns:a16="http://schemas.microsoft.com/office/drawing/2014/main" id="{1EB62E12-9E48-403C-BE83-CAE5AD576460}"/>
              </a:ext>
            </a:extLst>
          </p:cNvPr>
          <p:cNvGrpSpPr/>
          <p:nvPr/>
        </p:nvGrpSpPr>
        <p:grpSpPr>
          <a:xfrm>
            <a:off x="6849188" y="5330460"/>
            <a:ext cx="3105070" cy="714829"/>
            <a:chOff x="3017859" y="4307149"/>
            <a:chExt cx="1870812" cy="714829"/>
          </a:xfrm>
        </p:grpSpPr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5F7D6C50-5901-429A-8BEE-CEF14630F395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67712727-BC72-467E-A1F4-BA465E825D1F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66" name="Group 93">
            <a:extLst>
              <a:ext uri="{FF2B5EF4-FFF2-40B4-BE49-F238E27FC236}">
                <a16:creationId xmlns:a16="http://schemas.microsoft.com/office/drawing/2014/main" id="{001185A3-F90D-4D96-BFA1-F389C69F43BB}"/>
              </a:ext>
            </a:extLst>
          </p:cNvPr>
          <p:cNvGrpSpPr/>
          <p:nvPr/>
        </p:nvGrpSpPr>
        <p:grpSpPr>
          <a:xfrm>
            <a:off x="2379611" y="2096768"/>
            <a:ext cx="2963204" cy="714829"/>
            <a:chOff x="3017859" y="4307149"/>
            <a:chExt cx="1870812" cy="714829"/>
          </a:xfrm>
        </p:grpSpPr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1514C9E8-A8E7-4C0C-B6AF-17C9D8948B41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C04797FA-FBBA-4A4B-9F26-1483E9D95D33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69" name="Group 96">
            <a:extLst>
              <a:ext uri="{FF2B5EF4-FFF2-40B4-BE49-F238E27FC236}">
                <a16:creationId xmlns:a16="http://schemas.microsoft.com/office/drawing/2014/main" id="{EACB69B4-4106-4941-A902-50251FC61A91}"/>
              </a:ext>
            </a:extLst>
          </p:cNvPr>
          <p:cNvGrpSpPr/>
          <p:nvPr/>
        </p:nvGrpSpPr>
        <p:grpSpPr>
          <a:xfrm>
            <a:off x="2379611" y="3174665"/>
            <a:ext cx="2963204" cy="714829"/>
            <a:chOff x="3017859" y="4307149"/>
            <a:chExt cx="1870812" cy="714829"/>
          </a:xfrm>
        </p:grpSpPr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D876576F-6580-4AFD-93AA-1285947FFBC2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FD267EFE-72D1-421B-A9F8-F803B8F8332D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72" name="Group 99">
            <a:extLst>
              <a:ext uri="{FF2B5EF4-FFF2-40B4-BE49-F238E27FC236}">
                <a16:creationId xmlns:a16="http://schemas.microsoft.com/office/drawing/2014/main" id="{641A0F42-780D-4EC0-B0BE-AD23E40E6F59}"/>
              </a:ext>
            </a:extLst>
          </p:cNvPr>
          <p:cNvGrpSpPr/>
          <p:nvPr/>
        </p:nvGrpSpPr>
        <p:grpSpPr>
          <a:xfrm>
            <a:off x="2379611" y="4252562"/>
            <a:ext cx="2963204" cy="714829"/>
            <a:chOff x="3017859" y="4307149"/>
            <a:chExt cx="1870812" cy="714829"/>
          </a:xfrm>
        </p:grpSpPr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5DE0FC06-C453-412B-86D9-7B4A7A093EB4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01FD944D-DDAB-4282-9457-3A711407DCA1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75" name="Group 102">
            <a:extLst>
              <a:ext uri="{FF2B5EF4-FFF2-40B4-BE49-F238E27FC236}">
                <a16:creationId xmlns:a16="http://schemas.microsoft.com/office/drawing/2014/main" id="{A4334FD6-E198-406E-A418-18E0F3C028FA}"/>
              </a:ext>
            </a:extLst>
          </p:cNvPr>
          <p:cNvGrpSpPr/>
          <p:nvPr/>
        </p:nvGrpSpPr>
        <p:grpSpPr>
          <a:xfrm>
            <a:off x="2379611" y="5330460"/>
            <a:ext cx="2963204" cy="714829"/>
            <a:chOff x="3017859" y="4307149"/>
            <a:chExt cx="1870812" cy="714829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BE7EE0C2-9DF4-497D-9455-44CA8126A071}"/>
                </a:ext>
              </a:extLst>
            </p:cNvPr>
            <p:cNvSpPr txBox="1"/>
            <p:nvPr/>
          </p:nvSpPr>
          <p:spPr>
            <a:xfrm>
              <a:off x="3021856" y="4560313"/>
              <a:ext cx="18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CAF54733-1F00-4BD2-BCD3-3B11BC2CDEAD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120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2018-05-17T01:38:27Z</dcterms:modified>
</cp:coreProperties>
</file>