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753303018783616E-2"/>
          <c:y val="1.8749967864836934E-2"/>
          <c:w val="0.9236006184498019"/>
          <c:h val="0.965624999999999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FA75-482D-AA16-4AC80EAE04E0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FA75-482D-AA16-4AC80EAE04E0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A75-482D-AA16-4AC80EAE04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753303018783616E-2"/>
          <c:y val="2.5279832999984576E-2"/>
          <c:w val="0.9236006184498019"/>
          <c:h val="0.965624999999999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EE82-4DA5-BFED-5E4ED337C6EC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EE82-4DA5-BFED-5E4ED337C6EC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E82-4DA5-BFED-5E4ED337C6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753303018783616E-2"/>
          <c:y val="1.8749967864836934E-2"/>
          <c:w val="0.9236006184498019"/>
          <c:h val="0.965624999999999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60E7-41A0-9DBE-284A272EAE99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60E7-41A0-9DBE-284A272EAE99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0E7-41A0-9DBE-284A272EAE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753303018783616E-2"/>
          <c:y val="1.8749967864836934E-2"/>
          <c:w val="0.9236006184498019"/>
          <c:h val="0.965624999999999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78AC-41EA-83E6-2B782F8F2584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78AC-41EA-83E6-2B782F8F2584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8AC-41EA-83E6-2B782F8F25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89" name="Oval 14">
            <a:extLst>
              <a:ext uri="{FF2B5EF4-FFF2-40B4-BE49-F238E27FC236}">
                <a16:creationId xmlns:a16="http://schemas.microsoft.com/office/drawing/2014/main" id="{08747529-59C9-4A54-9086-D4D8DB2379B0}"/>
              </a:ext>
            </a:extLst>
          </p:cNvPr>
          <p:cNvSpPr/>
          <p:nvPr/>
        </p:nvSpPr>
        <p:spPr>
          <a:xfrm>
            <a:off x="6798506" y="2340592"/>
            <a:ext cx="914400" cy="914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90" name="Oval 15">
            <a:extLst>
              <a:ext uri="{FF2B5EF4-FFF2-40B4-BE49-F238E27FC236}">
                <a16:creationId xmlns:a16="http://schemas.microsoft.com/office/drawing/2014/main" id="{8A5D19CF-6C71-4487-BE78-B327769AB632}"/>
              </a:ext>
            </a:extLst>
          </p:cNvPr>
          <p:cNvSpPr/>
          <p:nvPr/>
        </p:nvSpPr>
        <p:spPr>
          <a:xfrm>
            <a:off x="4469056" y="4641275"/>
            <a:ext cx="914400" cy="914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91" name="Oval 16">
            <a:extLst>
              <a:ext uri="{FF2B5EF4-FFF2-40B4-BE49-F238E27FC236}">
                <a16:creationId xmlns:a16="http://schemas.microsoft.com/office/drawing/2014/main" id="{723F41D9-C6E9-4679-89CC-72AAF240842D}"/>
              </a:ext>
            </a:extLst>
          </p:cNvPr>
          <p:cNvSpPr/>
          <p:nvPr/>
        </p:nvSpPr>
        <p:spPr>
          <a:xfrm>
            <a:off x="6798506" y="4641275"/>
            <a:ext cx="914400" cy="9144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92" name="Oval 17">
            <a:extLst>
              <a:ext uri="{FF2B5EF4-FFF2-40B4-BE49-F238E27FC236}">
                <a16:creationId xmlns:a16="http://schemas.microsoft.com/office/drawing/2014/main" id="{1E25F91C-D474-4F2D-9197-82F5DC9F814A}"/>
              </a:ext>
            </a:extLst>
          </p:cNvPr>
          <p:cNvSpPr/>
          <p:nvPr/>
        </p:nvSpPr>
        <p:spPr>
          <a:xfrm>
            <a:off x="4469056" y="2340592"/>
            <a:ext cx="914400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93" name="TextBox 392">
            <a:extLst>
              <a:ext uri="{FF2B5EF4-FFF2-40B4-BE49-F238E27FC236}">
                <a16:creationId xmlns:a16="http://schemas.microsoft.com/office/drawing/2014/main" id="{47AC1820-BED7-4FBC-887C-4268F4816FA1}"/>
              </a:ext>
            </a:extLst>
          </p:cNvPr>
          <p:cNvSpPr txBox="1"/>
          <p:nvPr/>
        </p:nvSpPr>
        <p:spPr>
          <a:xfrm>
            <a:off x="6787654" y="4867643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40%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94" name="TextBox 393">
            <a:extLst>
              <a:ext uri="{FF2B5EF4-FFF2-40B4-BE49-F238E27FC236}">
                <a16:creationId xmlns:a16="http://schemas.microsoft.com/office/drawing/2014/main" id="{AE367D68-21AF-4D87-8D56-EF4F2E8CFF16}"/>
              </a:ext>
            </a:extLst>
          </p:cNvPr>
          <p:cNvSpPr txBox="1"/>
          <p:nvPr/>
        </p:nvSpPr>
        <p:spPr>
          <a:xfrm>
            <a:off x="4458204" y="4867643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80%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95" name="TextBox 394">
            <a:extLst>
              <a:ext uri="{FF2B5EF4-FFF2-40B4-BE49-F238E27FC236}">
                <a16:creationId xmlns:a16="http://schemas.microsoft.com/office/drawing/2014/main" id="{FF00DD2F-D404-4D00-BB4C-992D94B98502}"/>
              </a:ext>
            </a:extLst>
          </p:cNvPr>
          <p:cNvSpPr txBox="1"/>
          <p:nvPr/>
        </p:nvSpPr>
        <p:spPr>
          <a:xfrm>
            <a:off x="4458204" y="2566960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60%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96" name="TextBox 395">
            <a:extLst>
              <a:ext uri="{FF2B5EF4-FFF2-40B4-BE49-F238E27FC236}">
                <a16:creationId xmlns:a16="http://schemas.microsoft.com/office/drawing/2014/main" id="{21406285-3049-4A52-8BBB-B024540F6259}"/>
              </a:ext>
            </a:extLst>
          </p:cNvPr>
          <p:cNvSpPr txBox="1"/>
          <p:nvPr/>
        </p:nvSpPr>
        <p:spPr>
          <a:xfrm>
            <a:off x="6787654" y="2566960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50%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97" name="Oval 22">
            <a:extLst>
              <a:ext uri="{FF2B5EF4-FFF2-40B4-BE49-F238E27FC236}">
                <a16:creationId xmlns:a16="http://schemas.microsoft.com/office/drawing/2014/main" id="{4C6F7EF5-52C7-431C-B8BA-DABE97065704}"/>
              </a:ext>
            </a:extLst>
          </p:cNvPr>
          <p:cNvSpPr/>
          <p:nvPr/>
        </p:nvSpPr>
        <p:spPr>
          <a:xfrm>
            <a:off x="8404402" y="2482310"/>
            <a:ext cx="630965" cy="630965"/>
          </a:xfrm>
          <a:prstGeom prst="ellipse">
            <a:avLst/>
          </a:prstGeom>
          <a:solidFill>
            <a:schemeClr val="accent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cs typeface="Arial" pitchFamily="34" charset="0"/>
            </a:endParaRPr>
          </a:p>
        </p:txBody>
      </p:sp>
      <p:sp>
        <p:nvSpPr>
          <p:cNvPr id="398" name="Oval 23">
            <a:extLst>
              <a:ext uri="{FF2B5EF4-FFF2-40B4-BE49-F238E27FC236}">
                <a16:creationId xmlns:a16="http://schemas.microsoft.com/office/drawing/2014/main" id="{A2FF81E0-80B6-41C7-AE58-DB18460E8364}"/>
              </a:ext>
            </a:extLst>
          </p:cNvPr>
          <p:cNvSpPr/>
          <p:nvPr/>
        </p:nvSpPr>
        <p:spPr>
          <a:xfrm>
            <a:off x="3163154" y="2482310"/>
            <a:ext cx="630965" cy="630965"/>
          </a:xfrm>
          <a:prstGeom prst="ellipse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cs typeface="Arial" pitchFamily="34" charset="0"/>
            </a:endParaRPr>
          </a:p>
        </p:txBody>
      </p:sp>
      <p:sp>
        <p:nvSpPr>
          <p:cNvPr id="399" name="Oval 24">
            <a:extLst>
              <a:ext uri="{FF2B5EF4-FFF2-40B4-BE49-F238E27FC236}">
                <a16:creationId xmlns:a16="http://schemas.microsoft.com/office/drawing/2014/main" id="{C57168F4-5AAF-49D2-AD2B-2CF032087146}"/>
              </a:ext>
            </a:extLst>
          </p:cNvPr>
          <p:cNvSpPr/>
          <p:nvPr/>
        </p:nvSpPr>
        <p:spPr>
          <a:xfrm>
            <a:off x="8404402" y="4782993"/>
            <a:ext cx="630965" cy="630965"/>
          </a:xfrm>
          <a:prstGeom prst="ellipse">
            <a:avLst/>
          </a:prstGeom>
          <a:solidFill>
            <a:schemeClr val="accent3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cs typeface="Arial" pitchFamily="34" charset="0"/>
            </a:endParaRPr>
          </a:p>
        </p:txBody>
      </p:sp>
      <p:sp>
        <p:nvSpPr>
          <p:cNvPr id="400" name="Oval 25">
            <a:extLst>
              <a:ext uri="{FF2B5EF4-FFF2-40B4-BE49-F238E27FC236}">
                <a16:creationId xmlns:a16="http://schemas.microsoft.com/office/drawing/2014/main" id="{204156D8-070A-49DA-9008-0BDF4FE66B46}"/>
              </a:ext>
            </a:extLst>
          </p:cNvPr>
          <p:cNvSpPr/>
          <p:nvPr/>
        </p:nvSpPr>
        <p:spPr>
          <a:xfrm>
            <a:off x="3163154" y="4782993"/>
            <a:ext cx="630965" cy="630965"/>
          </a:xfrm>
          <a:prstGeom prst="ellipse">
            <a:avLst/>
          </a:prstGeom>
          <a:solidFill>
            <a:schemeClr val="accent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cs typeface="Arial" pitchFamily="34" charset="0"/>
            </a:endParaRPr>
          </a:p>
        </p:txBody>
      </p:sp>
      <p:grpSp>
        <p:nvGrpSpPr>
          <p:cNvPr id="401" name="Group 30">
            <a:extLst>
              <a:ext uri="{FF2B5EF4-FFF2-40B4-BE49-F238E27FC236}">
                <a16:creationId xmlns:a16="http://schemas.microsoft.com/office/drawing/2014/main" id="{6CE5D901-9DEE-4994-939F-2C552AF22470}"/>
              </a:ext>
            </a:extLst>
          </p:cNvPr>
          <p:cNvGrpSpPr/>
          <p:nvPr/>
        </p:nvGrpSpPr>
        <p:grpSpPr>
          <a:xfrm>
            <a:off x="800456" y="2342178"/>
            <a:ext cx="2256490" cy="911229"/>
            <a:chOff x="3131840" y="2204864"/>
            <a:chExt cx="3096344" cy="911229"/>
          </a:xfrm>
        </p:grpSpPr>
        <p:sp>
          <p:nvSpPr>
            <p:cNvPr id="402" name="TextBox 401">
              <a:extLst>
                <a:ext uri="{FF2B5EF4-FFF2-40B4-BE49-F238E27FC236}">
                  <a16:creationId xmlns:a16="http://schemas.microsoft.com/office/drawing/2014/main" id="{43AAAEBB-5B7F-4564-991B-1067FCF47D8A}"/>
                </a:ext>
              </a:extLst>
            </p:cNvPr>
            <p:cNvSpPr txBox="1"/>
            <p:nvPr/>
          </p:nvSpPr>
          <p:spPr>
            <a:xfrm>
              <a:off x="3131840" y="2204864"/>
              <a:ext cx="309634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3" name="TextBox 402">
              <a:extLst>
                <a:ext uri="{FF2B5EF4-FFF2-40B4-BE49-F238E27FC236}">
                  <a16:creationId xmlns:a16="http://schemas.microsoft.com/office/drawing/2014/main" id="{D2E3C2C9-ADE8-43CF-83FA-EF0FECDF901A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</p:grpSp>
      <p:grpSp>
        <p:nvGrpSpPr>
          <p:cNvPr id="404" name="Group 33">
            <a:extLst>
              <a:ext uri="{FF2B5EF4-FFF2-40B4-BE49-F238E27FC236}">
                <a16:creationId xmlns:a16="http://schemas.microsoft.com/office/drawing/2014/main" id="{DD219126-1D3D-43E7-AD29-1899F4B78BEB}"/>
              </a:ext>
            </a:extLst>
          </p:cNvPr>
          <p:cNvGrpSpPr/>
          <p:nvPr/>
        </p:nvGrpSpPr>
        <p:grpSpPr>
          <a:xfrm>
            <a:off x="800456" y="4642861"/>
            <a:ext cx="2256490" cy="911229"/>
            <a:chOff x="3131840" y="2204864"/>
            <a:chExt cx="3096344" cy="911229"/>
          </a:xfrm>
        </p:grpSpPr>
        <p:sp>
          <p:nvSpPr>
            <p:cNvPr id="405" name="TextBox 404">
              <a:extLst>
                <a:ext uri="{FF2B5EF4-FFF2-40B4-BE49-F238E27FC236}">
                  <a16:creationId xmlns:a16="http://schemas.microsoft.com/office/drawing/2014/main" id="{157762C7-DC2E-48D0-B223-73EF64A62D33}"/>
                </a:ext>
              </a:extLst>
            </p:cNvPr>
            <p:cNvSpPr txBox="1"/>
            <p:nvPr/>
          </p:nvSpPr>
          <p:spPr>
            <a:xfrm>
              <a:off x="3131840" y="2204864"/>
              <a:ext cx="309634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6" name="TextBox 405">
              <a:extLst>
                <a:ext uri="{FF2B5EF4-FFF2-40B4-BE49-F238E27FC236}">
                  <a16:creationId xmlns:a16="http://schemas.microsoft.com/office/drawing/2014/main" id="{89B52CE3-89D9-4894-84FE-30B8F970DC06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</p:grpSp>
      <p:grpSp>
        <p:nvGrpSpPr>
          <p:cNvPr id="407" name="Group 36">
            <a:extLst>
              <a:ext uri="{FF2B5EF4-FFF2-40B4-BE49-F238E27FC236}">
                <a16:creationId xmlns:a16="http://schemas.microsoft.com/office/drawing/2014/main" id="{CD2D5F7B-B41C-4BD8-BE58-0BB846F5415E}"/>
              </a:ext>
            </a:extLst>
          </p:cNvPr>
          <p:cNvGrpSpPr/>
          <p:nvPr/>
        </p:nvGrpSpPr>
        <p:grpSpPr>
          <a:xfrm>
            <a:off x="9109608" y="2342178"/>
            <a:ext cx="2281936" cy="911229"/>
            <a:chOff x="3131840" y="2204864"/>
            <a:chExt cx="3096344" cy="911229"/>
          </a:xfrm>
        </p:grpSpPr>
        <p:sp>
          <p:nvSpPr>
            <p:cNvPr id="408" name="TextBox 407">
              <a:extLst>
                <a:ext uri="{FF2B5EF4-FFF2-40B4-BE49-F238E27FC236}">
                  <a16:creationId xmlns:a16="http://schemas.microsoft.com/office/drawing/2014/main" id="{FE0EE7FA-8978-4584-8079-9E9D57E5C01B}"/>
                </a:ext>
              </a:extLst>
            </p:cNvPr>
            <p:cNvSpPr txBox="1"/>
            <p:nvPr/>
          </p:nvSpPr>
          <p:spPr>
            <a:xfrm>
              <a:off x="3131840" y="2204864"/>
              <a:ext cx="309634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9" name="TextBox 408">
              <a:extLst>
                <a:ext uri="{FF2B5EF4-FFF2-40B4-BE49-F238E27FC236}">
                  <a16:creationId xmlns:a16="http://schemas.microsoft.com/office/drawing/2014/main" id="{996C0FB6-9007-42D2-B503-7C14090B2779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</p:grpSp>
      <p:grpSp>
        <p:nvGrpSpPr>
          <p:cNvPr id="410" name="Group 39">
            <a:extLst>
              <a:ext uri="{FF2B5EF4-FFF2-40B4-BE49-F238E27FC236}">
                <a16:creationId xmlns:a16="http://schemas.microsoft.com/office/drawing/2014/main" id="{6420648F-B170-4DB6-9A34-E2CCD63CBCCF}"/>
              </a:ext>
            </a:extLst>
          </p:cNvPr>
          <p:cNvGrpSpPr/>
          <p:nvPr/>
        </p:nvGrpSpPr>
        <p:grpSpPr>
          <a:xfrm>
            <a:off x="9109608" y="4642861"/>
            <a:ext cx="2281936" cy="911229"/>
            <a:chOff x="3131840" y="2204864"/>
            <a:chExt cx="3096344" cy="911229"/>
          </a:xfrm>
        </p:grpSpPr>
        <p:sp>
          <p:nvSpPr>
            <p:cNvPr id="411" name="TextBox 410">
              <a:extLst>
                <a:ext uri="{FF2B5EF4-FFF2-40B4-BE49-F238E27FC236}">
                  <a16:creationId xmlns:a16="http://schemas.microsoft.com/office/drawing/2014/main" id="{45F7075B-FBCA-4542-A909-DC1E35A02DC9}"/>
                </a:ext>
              </a:extLst>
            </p:cNvPr>
            <p:cNvSpPr txBox="1"/>
            <p:nvPr/>
          </p:nvSpPr>
          <p:spPr>
            <a:xfrm>
              <a:off x="3131840" y="2204864"/>
              <a:ext cx="309634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12" name="TextBox 411">
              <a:extLst>
                <a:ext uri="{FF2B5EF4-FFF2-40B4-BE49-F238E27FC236}">
                  <a16:creationId xmlns:a16="http://schemas.microsoft.com/office/drawing/2014/main" id="{B1FB5AB7-7475-41A1-8AB8-70EBC031E7DF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</p:grpSp>
      <p:graphicFrame>
        <p:nvGraphicFramePr>
          <p:cNvPr id="413" name="Chart 1">
            <a:extLst>
              <a:ext uri="{FF2B5EF4-FFF2-40B4-BE49-F238E27FC236}">
                <a16:creationId xmlns:a16="http://schemas.microsoft.com/office/drawing/2014/main" id="{8A7ABEEA-6C37-4247-8A9A-69CA3ABFF9D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96024453"/>
              </p:ext>
            </p:extLst>
          </p:nvPr>
        </p:nvGraphicFramePr>
        <p:xfrm>
          <a:off x="3892429" y="1825337"/>
          <a:ext cx="2067654" cy="1944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14" name="Chart 43">
            <a:extLst>
              <a:ext uri="{FF2B5EF4-FFF2-40B4-BE49-F238E27FC236}">
                <a16:creationId xmlns:a16="http://schemas.microsoft.com/office/drawing/2014/main" id="{04937161-72EE-4B32-89B5-4DA94DF7D0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55259982"/>
              </p:ext>
            </p:extLst>
          </p:nvPr>
        </p:nvGraphicFramePr>
        <p:xfrm>
          <a:off x="6221879" y="1825337"/>
          <a:ext cx="2067654" cy="1944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15" name="Chart 44">
            <a:extLst>
              <a:ext uri="{FF2B5EF4-FFF2-40B4-BE49-F238E27FC236}">
                <a16:creationId xmlns:a16="http://schemas.microsoft.com/office/drawing/2014/main" id="{3F1E3C4C-C085-4237-9E57-EDEAFB2914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84836537"/>
              </p:ext>
            </p:extLst>
          </p:nvPr>
        </p:nvGraphicFramePr>
        <p:xfrm>
          <a:off x="3892429" y="4126020"/>
          <a:ext cx="2067654" cy="1944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16" name="Chart 45">
            <a:extLst>
              <a:ext uri="{FF2B5EF4-FFF2-40B4-BE49-F238E27FC236}">
                <a16:creationId xmlns:a16="http://schemas.microsoft.com/office/drawing/2014/main" id="{2DD06CA5-137F-444F-A003-541A649006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15906861"/>
              </p:ext>
            </p:extLst>
          </p:nvPr>
        </p:nvGraphicFramePr>
        <p:xfrm>
          <a:off x="6221879" y="4126020"/>
          <a:ext cx="2067654" cy="1944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417" name="Rectangle 7">
            <a:extLst>
              <a:ext uri="{FF2B5EF4-FFF2-40B4-BE49-F238E27FC236}">
                <a16:creationId xmlns:a16="http://schemas.microsoft.com/office/drawing/2014/main" id="{7A7C8C5C-4CC4-4F02-9828-FA00DBB357C3}"/>
              </a:ext>
            </a:extLst>
          </p:cNvPr>
          <p:cNvSpPr/>
          <p:nvPr/>
        </p:nvSpPr>
        <p:spPr>
          <a:xfrm>
            <a:off x="3308593" y="2615965"/>
            <a:ext cx="322040" cy="32204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18" name="Frame 17">
            <a:extLst>
              <a:ext uri="{FF2B5EF4-FFF2-40B4-BE49-F238E27FC236}">
                <a16:creationId xmlns:a16="http://schemas.microsoft.com/office/drawing/2014/main" id="{E8C16B71-A2BC-41CD-96F8-7EECEDD4A308}"/>
              </a:ext>
            </a:extLst>
          </p:cNvPr>
          <p:cNvSpPr/>
          <p:nvPr/>
        </p:nvSpPr>
        <p:spPr>
          <a:xfrm>
            <a:off x="3309836" y="4942092"/>
            <a:ext cx="318434" cy="3184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19" name="Isosceles Triangle 8">
            <a:extLst>
              <a:ext uri="{FF2B5EF4-FFF2-40B4-BE49-F238E27FC236}">
                <a16:creationId xmlns:a16="http://schemas.microsoft.com/office/drawing/2014/main" id="{28281C32-0CBF-4950-AC20-E44015AA455A}"/>
              </a:ext>
            </a:extLst>
          </p:cNvPr>
          <p:cNvSpPr/>
          <p:nvPr/>
        </p:nvSpPr>
        <p:spPr>
          <a:xfrm rot="16200000">
            <a:off x="8536361" y="4891963"/>
            <a:ext cx="340647" cy="406141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20" name="Round Same Side Corner Rectangle 11">
            <a:extLst>
              <a:ext uri="{FF2B5EF4-FFF2-40B4-BE49-F238E27FC236}">
                <a16:creationId xmlns:a16="http://schemas.microsoft.com/office/drawing/2014/main" id="{A5F0878D-DD28-4A92-A38D-2B11B2A2ED04}"/>
              </a:ext>
            </a:extLst>
          </p:cNvPr>
          <p:cNvSpPr>
            <a:spLocks noChangeAspect="1"/>
          </p:cNvSpPr>
          <p:nvPr/>
        </p:nvSpPr>
        <p:spPr>
          <a:xfrm rot="9900000">
            <a:off x="8523300" y="2646783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11191</TotalTime>
  <Words>76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21</cp:revision>
  <dcterms:created xsi:type="dcterms:W3CDTF">2018-02-18T19:39:47Z</dcterms:created>
  <dcterms:modified xsi:type="dcterms:W3CDTF">2018-05-03T02:10:57Z</dcterms:modified>
</cp:coreProperties>
</file>