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FA75-482D-AA16-4AC80EAE04E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A75-482D-AA16-4AC80EAE04E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75-482D-AA16-4AC80EAE0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2.5279832999984576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EE82-4DA5-BFED-5E4ED337C6E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E82-4DA5-BFED-5E4ED337C6E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82-4DA5-BFED-5E4ED337C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60E7-41A0-9DBE-284A272EAE9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0E7-41A0-9DBE-284A272EAE9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E7-41A0-9DBE-284A272EA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78AC-41EA-83E6-2B782F8F258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8AC-41EA-83E6-2B782F8F258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AC-41EA-83E6-2B782F8F2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9" name="Oval 14">
            <a:extLst>
              <a:ext uri="{FF2B5EF4-FFF2-40B4-BE49-F238E27FC236}">
                <a16:creationId xmlns:a16="http://schemas.microsoft.com/office/drawing/2014/main" id="{08747529-59C9-4A54-9086-D4D8DB2379B0}"/>
              </a:ext>
            </a:extLst>
          </p:cNvPr>
          <p:cNvSpPr/>
          <p:nvPr/>
        </p:nvSpPr>
        <p:spPr>
          <a:xfrm>
            <a:off x="6798506" y="2340592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0" name="Oval 15">
            <a:extLst>
              <a:ext uri="{FF2B5EF4-FFF2-40B4-BE49-F238E27FC236}">
                <a16:creationId xmlns:a16="http://schemas.microsoft.com/office/drawing/2014/main" id="{8A5D19CF-6C71-4487-BE78-B327769AB632}"/>
              </a:ext>
            </a:extLst>
          </p:cNvPr>
          <p:cNvSpPr/>
          <p:nvPr/>
        </p:nvSpPr>
        <p:spPr>
          <a:xfrm>
            <a:off x="4469056" y="4641275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1" name="Oval 16">
            <a:extLst>
              <a:ext uri="{FF2B5EF4-FFF2-40B4-BE49-F238E27FC236}">
                <a16:creationId xmlns:a16="http://schemas.microsoft.com/office/drawing/2014/main" id="{723F41D9-C6E9-4679-89CC-72AAF240842D}"/>
              </a:ext>
            </a:extLst>
          </p:cNvPr>
          <p:cNvSpPr/>
          <p:nvPr/>
        </p:nvSpPr>
        <p:spPr>
          <a:xfrm>
            <a:off x="6798506" y="4641275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2" name="Oval 17">
            <a:extLst>
              <a:ext uri="{FF2B5EF4-FFF2-40B4-BE49-F238E27FC236}">
                <a16:creationId xmlns:a16="http://schemas.microsoft.com/office/drawing/2014/main" id="{1E25F91C-D474-4F2D-9197-82F5DC9F814A}"/>
              </a:ext>
            </a:extLst>
          </p:cNvPr>
          <p:cNvSpPr/>
          <p:nvPr/>
        </p:nvSpPr>
        <p:spPr>
          <a:xfrm>
            <a:off x="4469056" y="2340592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47AC1820-BED7-4FBC-887C-4268F4816FA1}"/>
              </a:ext>
            </a:extLst>
          </p:cNvPr>
          <p:cNvSpPr txBox="1"/>
          <p:nvPr/>
        </p:nvSpPr>
        <p:spPr>
          <a:xfrm>
            <a:off x="6787654" y="4867643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AE367D68-21AF-4D87-8D56-EF4F2E8CFF16}"/>
              </a:ext>
            </a:extLst>
          </p:cNvPr>
          <p:cNvSpPr txBox="1"/>
          <p:nvPr/>
        </p:nvSpPr>
        <p:spPr>
          <a:xfrm>
            <a:off x="4458204" y="4867643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F00DD2F-D404-4D00-BB4C-992D94B98502}"/>
              </a:ext>
            </a:extLst>
          </p:cNvPr>
          <p:cNvSpPr txBox="1"/>
          <p:nvPr/>
        </p:nvSpPr>
        <p:spPr>
          <a:xfrm>
            <a:off x="4458204" y="256696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1406285-3049-4A52-8BBB-B024540F6259}"/>
              </a:ext>
            </a:extLst>
          </p:cNvPr>
          <p:cNvSpPr txBox="1"/>
          <p:nvPr/>
        </p:nvSpPr>
        <p:spPr>
          <a:xfrm>
            <a:off x="6787654" y="256696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7" name="Oval 22">
            <a:extLst>
              <a:ext uri="{FF2B5EF4-FFF2-40B4-BE49-F238E27FC236}">
                <a16:creationId xmlns:a16="http://schemas.microsoft.com/office/drawing/2014/main" id="{4C6F7EF5-52C7-431C-B8BA-DABE97065704}"/>
              </a:ext>
            </a:extLst>
          </p:cNvPr>
          <p:cNvSpPr/>
          <p:nvPr/>
        </p:nvSpPr>
        <p:spPr>
          <a:xfrm>
            <a:off x="8404402" y="2482310"/>
            <a:ext cx="630965" cy="63096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398" name="Oval 23">
            <a:extLst>
              <a:ext uri="{FF2B5EF4-FFF2-40B4-BE49-F238E27FC236}">
                <a16:creationId xmlns:a16="http://schemas.microsoft.com/office/drawing/2014/main" id="{A2FF81E0-80B6-41C7-AE58-DB18460E8364}"/>
              </a:ext>
            </a:extLst>
          </p:cNvPr>
          <p:cNvSpPr/>
          <p:nvPr/>
        </p:nvSpPr>
        <p:spPr>
          <a:xfrm>
            <a:off x="3163154" y="2482310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399" name="Oval 24">
            <a:extLst>
              <a:ext uri="{FF2B5EF4-FFF2-40B4-BE49-F238E27FC236}">
                <a16:creationId xmlns:a16="http://schemas.microsoft.com/office/drawing/2014/main" id="{C57168F4-5AAF-49D2-AD2B-2CF032087146}"/>
              </a:ext>
            </a:extLst>
          </p:cNvPr>
          <p:cNvSpPr/>
          <p:nvPr/>
        </p:nvSpPr>
        <p:spPr>
          <a:xfrm>
            <a:off x="8404402" y="4782993"/>
            <a:ext cx="630965" cy="63096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400" name="Oval 25">
            <a:extLst>
              <a:ext uri="{FF2B5EF4-FFF2-40B4-BE49-F238E27FC236}">
                <a16:creationId xmlns:a16="http://schemas.microsoft.com/office/drawing/2014/main" id="{204156D8-070A-49DA-9008-0BDF4FE66B46}"/>
              </a:ext>
            </a:extLst>
          </p:cNvPr>
          <p:cNvSpPr/>
          <p:nvPr/>
        </p:nvSpPr>
        <p:spPr>
          <a:xfrm>
            <a:off x="3163154" y="4782993"/>
            <a:ext cx="630965" cy="630965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401" name="Group 30">
            <a:extLst>
              <a:ext uri="{FF2B5EF4-FFF2-40B4-BE49-F238E27FC236}">
                <a16:creationId xmlns:a16="http://schemas.microsoft.com/office/drawing/2014/main" id="{6CE5D901-9DEE-4994-939F-2C552AF22470}"/>
              </a:ext>
            </a:extLst>
          </p:cNvPr>
          <p:cNvGrpSpPr/>
          <p:nvPr/>
        </p:nvGrpSpPr>
        <p:grpSpPr>
          <a:xfrm>
            <a:off x="800456" y="2342178"/>
            <a:ext cx="2256490" cy="911229"/>
            <a:chOff x="3131840" y="2204864"/>
            <a:chExt cx="3096344" cy="911229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43AAAEBB-5B7F-4564-991B-1067FCF47D8A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D2E3C2C9-ADE8-43CF-83FA-EF0FECDF901A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404" name="Group 33">
            <a:extLst>
              <a:ext uri="{FF2B5EF4-FFF2-40B4-BE49-F238E27FC236}">
                <a16:creationId xmlns:a16="http://schemas.microsoft.com/office/drawing/2014/main" id="{DD219126-1D3D-43E7-AD29-1899F4B78BEB}"/>
              </a:ext>
            </a:extLst>
          </p:cNvPr>
          <p:cNvGrpSpPr/>
          <p:nvPr/>
        </p:nvGrpSpPr>
        <p:grpSpPr>
          <a:xfrm>
            <a:off x="800456" y="4642861"/>
            <a:ext cx="2256490" cy="911229"/>
            <a:chOff x="3131840" y="2204864"/>
            <a:chExt cx="3096344" cy="911229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157762C7-DC2E-48D0-B223-73EF64A62D33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89B52CE3-89D9-4894-84FE-30B8F970DC06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407" name="Group 36">
            <a:extLst>
              <a:ext uri="{FF2B5EF4-FFF2-40B4-BE49-F238E27FC236}">
                <a16:creationId xmlns:a16="http://schemas.microsoft.com/office/drawing/2014/main" id="{CD2D5F7B-B41C-4BD8-BE58-0BB846F5415E}"/>
              </a:ext>
            </a:extLst>
          </p:cNvPr>
          <p:cNvGrpSpPr/>
          <p:nvPr/>
        </p:nvGrpSpPr>
        <p:grpSpPr>
          <a:xfrm>
            <a:off x="9109608" y="2342178"/>
            <a:ext cx="2281936" cy="911229"/>
            <a:chOff x="3131840" y="2204864"/>
            <a:chExt cx="3096344" cy="911229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FE0EE7FA-8978-4584-8079-9E9D57E5C01B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996C0FB6-9007-42D2-B503-7C14090B277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410" name="Group 39">
            <a:extLst>
              <a:ext uri="{FF2B5EF4-FFF2-40B4-BE49-F238E27FC236}">
                <a16:creationId xmlns:a16="http://schemas.microsoft.com/office/drawing/2014/main" id="{6420648F-B170-4DB6-9A34-E2CCD63CBCCF}"/>
              </a:ext>
            </a:extLst>
          </p:cNvPr>
          <p:cNvGrpSpPr/>
          <p:nvPr/>
        </p:nvGrpSpPr>
        <p:grpSpPr>
          <a:xfrm>
            <a:off x="9109608" y="4642861"/>
            <a:ext cx="2281936" cy="911229"/>
            <a:chOff x="3131840" y="2204864"/>
            <a:chExt cx="3096344" cy="911229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45F7075B-FBCA-4542-A909-DC1E35A02DC9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B1FB5AB7-7475-41A1-8AB8-70EBC031E7DF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aphicFrame>
        <p:nvGraphicFramePr>
          <p:cNvPr id="413" name="Chart 1">
            <a:extLst>
              <a:ext uri="{FF2B5EF4-FFF2-40B4-BE49-F238E27FC236}">
                <a16:creationId xmlns:a16="http://schemas.microsoft.com/office/drawing/2014/main" id="{8A7ABEEA-6C37-4247-8A9A-69CA3ABFF9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024453"/>
              </p:ext>
            </p:extLst>
          </p:nvPr>
        </p:nvGraphicFramePr>
        <p:xfrm>
          <a:off x="3892429" y="1825337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4" name="Chart 43">
            <a:extLst>
              <a:ext uri="{FF2B5EF4-FFF2-40B4-BE49-F238E27FC236}">
                <a16:creationId xmlns:a16="http://schemas.microsoft.com/office/drawing/2014/main" id="{04937161-72EE-4B32-89B5-4DA94DF7D0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5259982"/>
              </p:ext>
            </p:extLst>
          </p:nvPr>
        </p:nvGraphicFramePr>
        <p:xfrm>
          <a:off x="6221879" y="1825337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5" name="Chart 44">
            <a:extLst>
              <a:ext uri="{FF2B5EF4-FFF2-40B4-BE49-F238E27FC236}">
                <a16:creationId xmlns:a16="http://schemas.microsoft.com/office/drawing/2014/main" id="{3F1E3C4C-C085-4237-9E57-EDEAFB291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4836537"/>
              </p:ext>
            </p:extLst>
          </p:nvPr>
        </p:nvGraphicFramePr>
        <p:xfrm>
          <a:off x="3892429" y="4126020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16" name="Chart 45">
            <a:extLst>
              <a:ext uri="{FF2B5EF4-FFF2-40B4-BE49-F238E27FC236}">
                <a16:creationId xmlns:a16="http://schemas.microsoft.com/office/drawing/2014/main" id="{2DD06CA5-137F-444F-A003-541A649006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5906861"/>
              </p:ext>
            </p:extLst>
          </p:nvPr>
        </p:nvGraphicFramePr>
        <p:xfrm>
          <a:off x="6221879" y="4126020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7" name="Rectangle 7">
            <a:extLst>
              <a:ext uri="{FF2B5EF4-FFF2-40B4-BE49-F238E27FC236}">
                <a16:creationId xmlns:a16="http://schemas.microsoft.com/office/drawing/2014/main" id="{7A7C8C5C-4CC4-4F02-9828-FA00DBB357C3}"/>
              </a:ext>
            </a:extLst>
          </p:cNvPr>
          <p:cNvSpPr/>
          <p:nvPr/>
        </p:nvSpPr>
        <p:spPr>
          <a:xfrm>
            <a:off x="3308593" y="2615965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8" name="Frame 17">
            <a:extLst>
              <a:ext uri="{FF2B5EF4-FFF2-40B4-BE49-F238E27FC236}">
                <a16:creationId xmlns:a16="http://schemas.microsoft.com/office/drawing/2014/main" id="{E8C16B71-A2BC-41CD-96F8-7EECEDD4A308}"/>
              </a:ext>
            </a:extLst>
          </p:cNvPr>
          <p:cNvSpPr/>
          <p:nvPr/>
        </p:nvSpPr>
        <p:spPr>
          <a:xfrm>
            <a:off x="3309836" y="4942092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9" name="Isosceles Triangle 8">
            <a:extLst>
              <a:ext uri="{FF2B5EF4-FFF2-40B4-BE49-F238E27FC236}">
                <a16:creationId xmlns:a16="http://schemas.microsoft.com/office/drawing/2014/main" id="{28281C32-0CBF-4950-AC20-E44015AA455A}"/>
              </a:ext>
            </a:extLst>
          </p:cNvPr>
          <p:cNvSpPr/>
          <p:nvPr/>
        </p:nvSpPr>
        <p:spPr>
          <a:xfrm rot="16200000">
            <a:off x="8536361" y="4891963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0" name="Round Same Side Corner Rectangle 11">
            <a:extLst>
              <a:ext uri="{FF2B5EF4-FFF2-40B4-BE49-F238E27FC236}">
                <a16:creationId xmlns:a16="http://schemas.microsoft.com/office/drawing/2014/main" id="{A5F0878D-DD28-4A92-A38D-2B11B2A2ED04}"/>
              </a:ext>
            </a:extLst>
          </p:cNvPr>
          <p:cNvSpPr>
            <a:spLocks noChangeAspect="1"/>
          </p:cNvSpPr>
          <p:nvPr/>
        </p:nvSpPr>
        <p:spPr>
          <a:xfrm rot="9900000">
            <a:off x="8523300" y="2646783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76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2018-05-03T02:10:57Z</dcterms:modified>
</cp:coreProperties>
</file>