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23">
            <a:extLst>
              <a:ext uri="{FF2B5EF4-FFF2-40B4-BE49-F238E27FC236}">
                <a16:creationId xmlns:a16="http://schemas.microsoft.com/office/drawing/2014/main" id="{53036450-ADDD-4678-A70C-6BBD3F450E96}"/>
              </a:ext>
            </a:extLst>
          </p:cNvPr>
          <p:cNvGrpSpPr/>
          <p:nvPr/>
        </p:nvGrpSpPr>
        <p:grpSpPr>
          <a:xfrm>
            <a:off x="3548119" y="2005539"/>
            <a:ext cx="5092718" cy="3864148"/>
            <a:chOff x="2024962" y="2060848"/>
            <a:chExt cx="5092718" cy="3864148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7F2E4E7-2DFA-4FB7-B9C9-3D2C789DC734}"/>
                </a:ext>
              </a:extLst>
            </p:cNvPr>
            <p:cNvCxnSpPr>
              <a:stCxn id="20" idx="0"/>
              <a:endCxn id="12" idx="2"/>
            </p:cNvCxnSpPr>
            <p:nvPr/>
          </p:nvCxnSpPr>
          <p:spPr>
            <a:xfrm flipV="1">
              <a:off x="2457010" y="2492896"/>
              <a:ext cx="1682264" cy="1067978"/>
            </a:xfrm>
            <a:prstGeom prst="line">
              <a:avLst/>
            </a:prstGeom>
            <a:ln w="317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37">
              <a:extLst>
                <a:ext uri="{FF2B5EF4-FFF2-40B4-BE49-F238E27FC236}">
                  <a16:creationId xmlns:a16="http://schemas.microsoft.com/office/drawing/2014/main" id="{BCF7170E-FD40-4885-B57F-17722C54E159}"/>
                </a:ext>
              </a:extLst>
            </p:cNvPr>
            <p:cNvCxnSpPr>
              <a:stCxn id="24" idx="0"/>
              <a:endCxn id="12" idx="6"/>
            </p:cNvCxnSpPr>
            <p:nvPr/>
          </p:nvCxnSpPr>
          <p:spPr>
            <a:xfrm flipH="1" flipV="1">
              <a:off x="5003370" y="2492896"/>
              <a:ext cx="1682262" cy="1067978"/>
            </a:xfrm>
            <a:prstGeom prst="line">
              <a:avLst/>
            </a:prstGeom>
            <a:ln w="317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41">
              <a:extLst>
                <a:ext uri="{FF2B5EF4-FFF2-40B4-BE49-F238E27FC236}">
                  <a16:creationId xmlns:a16="http://schemas.microsoft.com/office/drawing/2014/main" id="{CC030C86-1892-49A5-A5FC-BB0304DD8527}"/>
                </a:ext>
              </a:extLst>
            </p:cNvPr>
            <p:cNvCxnSpPr>
              <a:stCxn id="23" idx="0"/>
              <a:endCxn id="12" idx="5"/>
            </p:cNvCxnSpPr>
            <p:nvPr/>
          </p:nvCxnSpPr>
          <p:spPr>
            <a:xfrm flipH="1" flipV="1">
              <a:off x="4876826" y="2798400"/>
              <a:ext cx="751652" cy="762474"/>
            </a:xfrm>
            <a:prstGeom prst="line">
              <a:avLst/>
            </a:prstGeom>
            <a:ln w="317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43">
              <a:extLst>
                <a:ext uri="{FF2B5EF4-FFF2-40B4-BE49-F238E27FC236}">
                  <a16:creationId xmlns:a16="http://schemas.microsoft.com/office/drawing/2014/main" id="{3720C58B-69A6-4DF2-99B2-F9032AE6075B}"/>
                </a:ext>
              </a:extLst>
            </p:cNvPr>
            <p:cNvCxnSpPr>
              <a:stCxn id="21" idx="0"/>
              <a:endCxn id="12" idx="3"/>
            </p:cNvCxnSpPr>
            <p:nvPr/>
          </p:nvCxnSpPr>
          <p:spPr>
            <a:xfrm flipV="1">
              <a:off x="3514166" y="2798400"/>
              <a:ext cx="751652" cy="762474"/>
            </a:xfrm>
            <a:prstGeom prst="line">
              <a:avLst/>
            </a:prstGeom>
            <a:ln w="317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46">
              <a:extLst>
                <a:ext uri="{FF2B5EF4-FFF2-40B4-BE49-F238E27FC236}">
                  <a16:creationId xmlns:a16="http://schemas.microsoft.com/office/drawing/2014/main" id="{4FCCD8EA-4CCC-4D95-88B7-B687253EB512}"/>
                </a:ext>
              </a:extLst>
            </p:cNvPr>
            <p:cNvCxnSpPr>
              <a:stCxn id="22" idx="0"/>
              <a:endCxn id="12" idx="4"/>
            </p:cNvCxnSpPr>
            <p:nvPr/>
          </p:nvCxnSpPr>
          <p:spPr>
            <a:xfrm flipV="1">
              <a:off x="4571322" y="2924944"/>
              <a:ext cx="0" cy="635930"/>
            </a:xfrm>
            <a:prstGeom prst="line">
              <a:avLst/>
            </a:prstGeom>
            <a:ln w="317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3">
              <a:extLst>
                <a:ext uri="{FF2B5EF4-FFF2-40B4-BE49-F238E27FC236}">
                  <a16:creationId xmlns:a16="http://schemas.microsoft.com/office/drawing/2014/main" id="{B1071014-F79F-4112-8D16-0064D357A6A0}"/>
                </a:ext>
              </a:extLst>
            </p:cNvPr>
            <p:cNvGrpSpPr/>
            <p:nvPr/>
          </p:nvGrpSpPr>
          <p:grpSpPr>
            <a:xfrm>
              <a:off x="2024962" y="3560874"/>
              <a:ext cx="5092718" cy="864096"/>
              <a:chOff x="2143578" y="3560515"/>
              <a:chExt cx="5092718" cy="864096"/>
            </a:xfrm>
            <a:solidFill>
              <a:schemeClr val="bg1">
                <a:lumMod val="85000"/>
              </a:schemeClr>
            </a:solidFill>
          </p:grpSpPr>
          <p:sp>
            <p:nvSpPr>
              <p:cNvPr id="20" name="Oval 2">
                <a:extLst>
                  <a:ext uri="{FF2B5EF4-FFF2-40B4-BE49-F238E27FC236}">
                    <a16:creationId xmlns:a16="http://schemas.microsoft.com/office/drawing/2014/main" id="{84302613-84A1-4364-B005-A3F07BDEDADC}"/>
                  </a:ext>
                </a:extLst>
              </p:cNvPr>
              <p:cNvSpPr/>
              <p:nvPr/>
            </p:nvSpPr>
            <p:spPr>
              <a:xfrm>
                <a:off x="2143578" y="3560515"/>
                <a:ext cx="864096" cy="864096"/>
              </a:xfrm>
              <a:prstGeom prst="ellipse">
                <a:avLst/>
              </a:prstGeom>
              <a:solidFill>
                <a:schemeClr val="accent3"/>
              </a:solidFill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1" name="Oval 24">
                <a:extLst>
                  <a:ext uri="{FF2B5EF4-FFF2-40B4-BE49-F238E27FC236}">
                    <a16:creationId xmlns:a16="http://schemas.microsoft.com/office/drawing/2014/main" id="{36F73FC9-CF6A-4B9F-A670-9891EA3B0FD4}"/>
                  </a:ext>
                </a:extLst>
              </p:cNvPr>
              <p:cNvSpPr/>
              <p:nvPr/>
            </p:nvSpPr>
            <p:spPr>
              <a:xfrm>
                <a:off x="3200734" y="3560515"/>
                <a:ext cx="864096" cy="864096"/>
              </a:xfrm>
              <a:prstGeom prst="ellipse">
                <a:avLst/>
              </a:prstGeom>
              <a:solidFill>
                <a:schemeClr val="accent3"/>
              </a:solidFill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Oval 25">
                <a:extLst>
                  <a:ext uri="{FF2B5EF4-FFF2-40B4-BE49-F238E27FC236}">
                    <a16:creationId xmlns:a16="http://schemas.microsoft.com/office/drawing/2014/main" id="{ACBC4A1D-2253-4E83-A56B-4F16C733B518}"/>
                  </a:ext>
                </a:extLst>
              </p:cNvPr>
              <p:cNvSpPr/>
              <p:nvPr/>
            </p:nvSpPr>
            <p:spPr>
              <a:xfrm>
                <a:off x="4257890" y="3560515"/>
                <a:ext cx="864096" cy="864096"/>
              </a:xfrm>
              <a:prstGeom prst="ellipse">
                <a:avLst/>
              </a:prstGeom>
              <a:solidFill>
                <a:schemeClr val="accent3"/>
              </a:solidFill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Oval 26">
                <a:extLst>
                  <a:ext uri="{FF2B5EF4-FFF2-40B4-BE49-F238E27FC236}">
                    <a16:creationId xmlns:a16="http://schemas.microsoft.com/office/drawing/2014/main" id="{8884EC37-B8E3-47E5-A9AB-463B00617A55}"/>
                  </a:ext>
                </a:extLst>
              </p:cNvPr>
              <p:cNvSpPr/>
              <p:nvPr/>
            </p:nvSpPr>
            <p:spPr>
              <a:xfrm>
                <a:off x="5315046" y="3560515"/>
                <a:ext cx="864096" cy="864096"/>
              </a:xfrm>
              <a:prstGeom prst="ellipse">
                <a:avLst/>
              </a:prstGeom>
              <a:solidFill>
                <a:schemeClr val="accent3"/>
              </a:solidFill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Oval 27">
                <a:extLst>
                  <a:ext uri="{FF2B5EF4-FFF2-40B4-BE49-F238E27FC236}">
                    <a16:creationId xmlns:a16="http://schemas.microsoft.com/office/drawing/2014/main" id="{12AE6725-54F6-4AE6-B1B0-AB23D05F4EB8}"/>
                  </a:ext>
                </a:extLst>
              </p:cNvPr>
              <p:cNvSpPr/>
              <p:nvPr/>
            </p:nvSpPr>
            <p:spPr>
              <a:xfrm>
                <a:off x="6372200" y="3560515"/>
                <a:ext cx="864096" cy="864096"/>
              </a:xfrm>
              <a:prstGeom prst="ellipse">
                <a:avLst/>
              </a:prstGeom>
              <a:solidFill>
                <a:schemeClr val="accent3"/>
              </a:solidFill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2" name="Oval 29">
              <a:extLst>
                <a:ext uri="{FF2B5EF4-FFF2-40B4-BE49-F238E27FC236}">
                  <a16:creationId xmlns:a16="http://schemas.microsoft.com/office/drawing/2014/main" id="{70781DD4-1E0D-47D3-B9C7-64CD305C6B79}"/>
                </a:ext>
              </a:extLst>
            </p:cNvPr>
            <p:cNvSpPr/>
            <p:nvPr/>
          </p:nvSpPr>
          <p:spPr>
            <a:xfrm>
              <a:off x="4139274" y="2060848"/>
              <a:ext cx="864096" cy="864096"/>
            </a:xfrm>
            <a:prstGeom prst="ellipse">
              <a:avLst/>
            </a:prstGeom>
            <a:solidFill>
              <a:schemeClr val="accent4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3" name="Group 22">
              <a:extLst>
                <a:ext uri="{FF2B5EF4-FFF2-40B4-BE49-F238E27FC236}">
                  <a16:creationId xmlns:a16="http://schemas.microsoft.com/office/drawing/2014/main" id="{844542A0-75C1-47AD-8AB2-89437F483FE2}"/>
                </a:ext>
              </a:extLst>
            </p:cNvPr>
            <p:cNvGrpSpPr/>
            <p:nvPr/>
          </p:nvGrpSpPr>
          <p:grpSpPr>
            <a:xfrm flipV="1">
              <a:off x="2457010" y="4424970"/>
              <a:ext cx="4228622" cy="1500026"/>
              <a:chOff x="2609410" y="2213248"/>
              <a:chExt cx="4228622" cy="1500026"/>
            </a:xfrm>
          </p:grpSpPr>
          <p:cxnSp>
            <p:nvCxnSpPr>
              <p:cNvPr id="14" name="Straight Connector 63">
                <a:extLst>
                  <a:ext uri="{FF2B5EF4-FFF2-40B4-BE49-F238E27FC236}">
                    <a16:creationId xmlns:a16="http://schemas.microsoft.com/office/drawing/2014/main" id="{F0FB2E38-88D0-482D-BD89-F0F24B835E61}"/>
                  </a:ext>
                </a:extLst>
              </p:cNvPr>
              <p:cNvCxnSpPr>
                <a:endCxn id="19" idx="2"/>
              </p:cNvCxnSpPr>
              <p:nvPr/>
            </p:nvCxnSpPr>
            <p:spPr>
              <a:xfrm flipV="1">
                <a:off x="2609410" y="2645296"/>
                <a:ext cx="1682264" cy="1067978"/>
              </a:xfrm>
              <a:prstGeom prst="line">
                <a:avLst/>
              </a:prstGeom>
              <a:ln w="317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65">
                <a:extLst>
                  <a:ext uri="{FF2B5EF4-FFF2-40B4-BE49-F238E27FC236}">
                    <a16:creationId xmlns:a16="http://schemas.microsoft.com/office/drawing/2014/main" id="{26F20CF8-47B7-4ABA-A7B1-CC6A53ACC928}"/>
                  </a:ext>
                </a:extLst>
              </p:cNvPr>
              <p:cNvCxnSpPr>
                <a:endCxn id="19" idx="5"/>
              </p:cNvCxnSpPr>
              <p:nvPr/>
            </p:nvCxnSpPr>
            <p:spPr>
              <a:xfrm flipH="1" flipV="1">
                <a:off x="5029226" y="2950800"/>
                <a:ext cx="751652" cy="762474"/>
              </a:xfrm>
              <a:prstGeom prst="line">
                <a:avLst/>
              </a:prstGeom>
              <a:ln w="317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66">
                <a:extLst>
                  <a:ext uri="{FF2B5EF4-FFF2-40B4-BE49-F238E27FC236}">
                    <a16:creationId xmlns:a16="http://schemas.microsoft.com/office/drawing/2014/main" id="{8A03DE2E-C696-4D94-860D-D08FAB4DAC98}"/>
                  </a:ext>
                </a:extLst>
              </p:cNvPr>
              <p:cNvCxnSpPr>
                <a:endCxn id="19" idx="3"/>
              </p:cNvCxnSpPr>
              <p:nvPr/>
            </p:nvCxnSpPr>
            <p:spPr>
              <a:xfrm flipV="1">
                <a:off x="3666566" y="2950800"/>
                <a:ext cx="751652" cy="762474"/>
              </a:xfrm>
              <a:prstGeom prst="line">
                <a:avLst/>
              </a:prstGeom>
              <a:ln w="317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67">
                <a:extLst>
                  <a:ext uri="{FF2B5EF4-FFF2-40B4-BE49-F238E27FC236}">
                    <a16:creationId xmlns:a16="http://schemas.microsoft.com/office/drawing/2014/main" id="{E0A2A6AF-5DE6-4261-8CFF-F2F55CDC22F0}"/>
                  </a:ext>
                </a:extLst>
              </p:cNvPr>
              <p:cNvCxnSpPr>
                <a:endCxn id="19" idx="4"/>
              </p:cNvCxnSpPr>
              <p:nvPr/>
            </p:nvCxnSpPr>
            <p:spPr>
              <a:xfrm flipV="1">
                <a:off x="4723722" y="3077344"/>
                <a:ext cx="0" cy="635930"/>
              </a:xfrm>
              <a:prstGeom prst="line">
                <a:avLst/>
              </a:prstGeom>
              <a:ln w="317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63">
                <a:extLst>
                  <a:ext uri="{FF2B5EF4-FFF2-40B4-BE49-F238E27FC236}">
                    <a16:creationId xmlns:a16="http://schemas.microsoft.com/office/drawing/2014/main" id="{85905B34-87D3-4473-A30F-9AA74C372133}"/>
                  </a:ext>
                </a:extLst>
              </p:cNvPr>
              <p:cNvCxnSpPr>
                <a:cxnSpLocks/>
                <a:stCxn id="24" idx="4"/>
              </p:cNvCxnSpPr>
              <p:nvPr/>
            </p:nvCxnSpPr>
            <p:spPr>
              <a:xfrm flipH="1" flipV="1">
                <a:off x="5137900" y="2645297"/>
                <a:ext cx="1700132" cy="1067977"/>
              </a:xfrm>
              <a:prstGeom prst="line">
                <a:avLst/>
              </a:prstGeom>
              <a:ln w="317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Oval 61">
                <a:extLst>
                  <a:ext uri="{FF2B5EF4-FFF2-40B4-BE49-F238E27FC236}">
                    <a16:creationId xmlns:a16="http://schemas.microsoft.com/office/drawing/2014/main" id="{A0E43128-58F3-4047-A4A5-6961823BBBB1}"/>
                  </a:ext>
                </a:extLst>
              </p:cNvPr>
              <p:cNvSpPr/>
              <p:nvPr/>
            </p:nvSpPr>
            <p:spPr>
              <a:xfrm>
                <a:off x="4291674" y="2213248"/>
                <a:ext cx="864096" cy="864096"/>
              </a:xfrm>
              <a:prstGeom prst="ellipse">
                <a:avLst/>
              </a:prstGeom>
              <a:solidFill>
                <a:schemeClr val="accent2"/>
              </a:solidFill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5" name="Group 68">
            <a:extLst>
              <a:ext uri="{FF2B5EF4-FFF2-40B4-BE49-F238E27FC236}">
                <a16:creationId xmlns:a16="http://schemas.microsoft.com/office/drawing/2014/main" id="{31DBACD8-E496-4170-B00D-39740D05AACC}"/>
              </a:ext>
            </a:extLst>
          </p:cNvPr>
          <p:cNvGrpSpPr/>
          <p:nvPr/>
        </p:nvGrpSpPr>
        <p:grpSpPr>
          <a:xfrm>
            <a:off x="872304" y="4771771"/>
            <a:ext cx="2824468" cy="1315889"/>
            <a:chOff x="539552" y="2708920"/>
            <a:chExt cx="1872208" cy="1315889"/>
          </a:xfrm>
        </p:grpSpPr>
        <p:sp>
          <p:nvSpPr>
            <p:cNvPr id="26" name="Rounded Rectangle 69">
              <a:extLst>
                <a:ext uri="{FF2B5EF4-FFF2-40B4-BE49-F238E27FC236}">
                  <a16:creationId xmlns:a16="http://schemas.microsoft.com/office/drawing/2014/main" id="{3500D614-8D76-4CB7-957E-E60F587CC497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18B5607-6035-4148-8912-B1E357B3B8B0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B937BF82-25E6-4999-8D88-3EF482C1E7F7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" name="Group 72">
            <a:extLst>
              <a:ext uri="{FF2B5EF4-FFF2-40B4-BE49-F238E27FC236}">
                <a16:creationId xmlns:a16="http://schemas.microsoft.com/office/drawing/2014/main" id="{0B291EEE-174F-4EDD-99D9-334DE6C3BB28}"/>
              </a:ext>
            </a:extLst>
          </p:cNvPr>
          <p:cNvGrpSpPr/>
          <p:nvPr/>
        </p:nvGrpSpPr>
        <p:grpSpPr>
          <a:xfrm>
            <a:off x="944312" y="1860737"/>
            <a:ext cx="2824468" cy="1315889"/>
            <a:chOff x="539552" y="2708920"/>
            <a:chExt cx="1872208" cy="1315889"/>
          </a:xfrm>
        </p:grpSpPr>
        <p:sp>
          <p:nvSpPr>
            <p:cNvPr id="30" name="Rounded Rectangle 73">
              <a:extLst>
                <a:ext uri="{FF2B5EF4-FFF2-40B4-BE49-F238E27FC236}">
                  <a16:creationId xmlns:a16="http://schemas.microsoft.com/office/drawing/2014/main" id="{C14DA25F-E15C-43D2-AC7A-36AFFB4D8BEF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DF75F27-CCF4-486F-BC52-F5194CC1814D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378D962-96ED-40A3-8560-9AEAF5D804D6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" name="Group 76">
            <a:extLst>
              <a:ext uri="{FF2B5EF4-FFF2-40B4-BE49-F238E27FC236}">
                <a16:creationId xmlns:a16="http://schemas.microsoft.com/office/drawing/2014/main" id="{E3FAFB84-2930-4454-B13B-781F97843A45}"/>
              </a:ext>
            </a:extLst>
          </p:cNvPr>
          <p:cNvGrpSpPr/>
          <p:nvPr/>
        </p:nvGrpSpPr>
        <p:grpSpPr>
          <a:xfrm>
            <a:off x="8938252" y="2716835"/>
            <a:ext cx="2447785" cy="2423884"/>
            <a:chOff x="539552" y="2708920"/>
            <a:chExt cx="1872208" cy="2423884"/>
          </a:xfrm>
        </p:grpSpPr>
        <p:sp>
          <p:nvSpPr>
            <p:cNvPr id="34" name="Rounded Rectangle 77">
              <a:extLst>
                <a:ext uri="{FF2B5EF4-FFF2-40B4-BE49-F238E27FC236}">
                  <a16:creationId xmlns:a16="http://schemas.microsoft.com/office/drawing/2014/main" id="{66DB3366-39DA-4AF2-AABD-2676629EE0E0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94E2D79-16DE-46CF-8134-BCC76F184BFD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06BA34E-C39E-4C57-AE0F-4B24E21A0E95}"/>
                </a:ext>
              </a:extLst>
            </p:cNvPr>
            <p:cNvSpPr txBox="1"/>
            <p:nvPr/>
          </p:nvSpPr>
          <p:spPr>
            <a:xfrm>
              <a:off x="665832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7" name="Rounded Rectangle 27">
            <a:extLst>
              <a:ext uri="{FF2B5EF4-FFF2-40B4-BE49-F238E27FC236}">
                <a16:creationId xmlns:a16="http://schemas.microsoft.com/office/drawing/2014/main" id="{98FF4CCC-B8DA-4F4F-9D27-D05AFDF084D2}"/>
              </a:ext>
            </a:extLst>
          </p:cNvPr>
          <p:cNvSpPr/>
          <p:nvPr/>
        </p:nvSpPr>
        <p:spPr>
          <a:xfrm>
            <a:off x="5938253" y="5304599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" name="Rounded Rectangle 7">
            <a:extLst>
              <a:ext uri="{FF2B5EF4-FFF2-40B4-BE49-F238E27FC236}">
                <a16:creationId xmlns:a16="http://schemas.microsoft.com/office/drawing/2014/main" id="{F17CA104-D281-40A0-9E22-4547D580D4F9}"/>
              </a:ext>
            </a:extLst>
          </p:cNvPr>
          <p:cNvSpPr/>
          <p:nvPr/>
        </p:nvSpPr>
        <p:spPr>
          <a:xfrm>
            <a:off x="5935363" y="2271997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" name="Rectangle 16">
            <a:extLst>
              <a:ext uri="{FF2B5EF4-FFF2-40B4-BE49-F238E27FC236}">
                <a16:creationId xmlns:a16="http://schemas.microsoft.com/office/drawing/2014/main" id="{17450421-E230-49DD-9334-0413B2294DD3}"/>
              </a:ext>
            </a:extLst>
          </p:cNvPr>
          <p:cNvSpPr/>
          <p:nvPr/>
        </p:nvSpPr>
        <p:spPr>
          <a:xfrm rot="2700000">
            <a:off x="4904363" y="3699240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" name="Rectangle 9">
            <a:extLst>
              <a:ext uri="{FF2B5EF4-FFF2-40B4-BE49-F238E27FC236}">
                <a16:creationId xmlns:a16="http://schemas.microsoft.com/office/drawing/2014/main" id="{DE73A5F1-ABB7-43F3-A2FB-B4760E393E15}"/>
              </a:ext>
            </a:extLst>
          </p:cNvPr>
          <p:cNvSpPr/>
          <p:nvPr/>
        </p:nvSpPr>
        <p:spPr>
          <a:xfrm>
            <a:off x="3815435" y="3799279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" name="Rectangle 36">
            <a:extLst>
              <a:ext uri="{FF2B5EF4-FFF2-40B4-BE49-F238E27FC236}">
                <a16:creationId xmlns:a16="http://schemas.microsoft.com/office/drawing/2014/main" id="{75B366CF-DAF0-4E5B-914C-0DCCF89DF14E}"/>
              </a:ext>
            </a:extLst>
          </p:cNvPr>
          <p:cNvSpPr/>
          <p:nvPr/>
        </p:nvSpPr>
        <p:spPr>
          <a:xfrm>
            <a:off x="5899794" y="3771084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2" name="Round Same Side Corner Rectangle 36">
            <a:extLst>
              <a:ext uri="{FF2B5EF4-FFF2-40B4-BE49-F238E27FC236}">
                <a16:creationId xmlns:a16="http://schemas.microsoft.com/office/drawing/2014/main" id="{F7265555-EEAD-4927-B163-552D9D0C699A}"/>
              </a:ext>
            </a:extLst>
          </p:cNvPr>
          <p:cNvSpPr>
            <a:spLocks noChangeAspect="1"/>
          </p:cNvSpPr>
          <p:nvPr/>
        </p:nvSpPr>
        <p:spPr>
          <a:xfrm>
            <a:off x="8027824" y="3781071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" name="Oval 21">
            <a:extLst>
              <a:ext uri="{FF2B5EF4-FFF2-40B4-BE49-F238E27FC236}">
                <a16:creationId xmlns:a16="http://schemas.microsoft.com/office/drawing/2014/main" id="{DB4C1D00-57CA-4F5F-B2D7-D259E51EC9AD}"/>
              </a:ext>
            </a:extLst>
          </p:cNvPr>
          <p:cNvSpPr>
            <a:spLocks noChangeAspect="1"/>
          </p:cNvSpPr>
          <p:nvPr/>
        </p:nvSpPr>
        <p:spPr>
          <a:xfrm>
            <a:off x="6974514" y="3747178"/>
            <a:ext cx="381905" cy="3850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11204</TotalTime>
  <Words>124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2018-05-16T02:07:52Z</dcterms:modified>
</cp:coreProperties>
</file>