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7" name="Group 6">
            <a:extLst>
              <a:ext uri="{FF2B5EF4-FFF2-40B4-BE49-F238E27FC236}">
                <a16:creationId xmlns:a16="http://schemas.microsoft.com/office/drawing/2014/main" id="{4E11B3E8-75EC-4D7E-9C5F-49CE275A0D2E}"/>
              </a:ext>
            </a:extLst>
          </p:cNvPr>
          <p:cNvGrpSpPr/>
          <p:nvPr/>
        </p:nvGrpSpPr>
        <p:grpSpPr>
          <a:xfrm>
            <a:off x="2234202" y="1837252"/>
            <a:ext cx="7776864" cy="3024336"/>
            <a:chOff x="683568" y="1916832"/>
            <a:chExt cx="7776864" cy="3024336"/>
          </a:xfrm>
        </p:grpSpPr>
        <p:sp>
          <p:nvSpPr>
            <p:cNvPr id="88" name="Oval 3">
              <a:extLst>
                <a:ext uri="{FF2B5EF4-FFF2-40B4-BE49-F238E27FC236}">
                  <a16:creationId xmlns:a16="http://schemas.microsoft.com/office/drawing/2014/main" id="{9C114F38-6086-479D-A4AF-3EF09DE7B33A}"/>
                </a:ext>
              </a:extLst>
            </p:cNvPr>
            <p:cNvSpPr/>
            <p:nvPr/>
          </p:nvSpPr>
          <p:spPr>
            <a:xfrm>
              <a:off x="683568" y="1916832"/>
              <a:ext cx="3024336" cy="3024336"/>
            </a:xfrm>
            <a:prstGeom prst="ellipse">
              <a:avLst/>
            </a:prstGeom>
            <a:solidFill>
              <a:schemeClr val="accent3">
                <a:alpha val="8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89" name="Oval 4">
              <a:extLst>
                <a:ext uri="{FF2B5EF4-FFF2-40B4-BE49-F238E27FC236}">
                  <a16:creationId xmlns:a16="http://schemas.microsoft.com/office/drawing/2014/main" id="{61AA1FF9-2045-4DD7-9833-BF65747D6A45}"/>
                </a:ext>
              </a:extLst>
            </p:cNvPr>
            <p:cNvSpPr/>
            <p:nvPr/>
          </p:nvSpPr>
          <p:spPr>
            <a:xfrm>
              <a:off x="3059832" y="1916832"/>
              <a:ext cx="3024336" cy="3024336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90" name="Oval 5">
              <a:extLst>
                <a:ext uri="{FF2B5EF4-FFF2-40B4-BE49-F238E27FC236}">
                  <a16:creationId xmlns:a16="http://schemas.microsoft.com/office/drawing/2014/main" id="{7B863D61-4AB8-4906-B260-54E9F83187A7}"/>
                </a:ext>
              </a:extLst>
            </p:cNvPr>
            <p:cNvSpPr/>
            <p:nvPr/>
          </p:nvSpPr>
          <p:spPr>
            <a:xfrm>
              <a:off x="5436096" y="1916832"/>
              <a:ext cx="3024336" cy="3024336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</p:grpSp>
      <p:grpSp>
        <p:nvGrpSpPr>
          <p:cNvPr id="91" name="그룹 90">
            <a:extLst>
              <a:ext uri="{FF2B5EF4-FFF2-40B4-BE49-F238E27FC236}">
                <a16:creationId xmlns:a16="http://schemas.microsoft.com/office/drawing/2014/main" id="{E4A8BB97-28B7-48CA-962D-137F4A5E7FED}"/>
              </a:ext>
            </a:extLst>
          </p:cNvPr>
          <p:cNvGrpSpPr/>
          <p:nvPr/>
        </p:nvGrpSpPr>
        <p:grpSpPr>
          <a:xfrm>
            <a:off x="2711624" y="2584446"/>
            <a:ext cx="1990082" cy="1557063"/>
            <a:chOff x="1187624" y="2584445"/>
            <a:chExt cx="1990082" cy="1557063"/>
          </a:xfrm>
        </p:grpSpPr>
        <p:sp>
          <p:nvSpPr>
            <p:cNvPr id="92" name="Rectangle 7">
              <a:extLst>
                <a:ext uri="{FF2B5EF4-FFF2-40B4-BE49-F238E27FC236}">
                  <a16:creationId xmlns:a16="http://schemas.microsoft.com/office/drawing/2014/main" id="{A1D75C79-DF4D-4B1D-ACD3-D9C6A756A29C}"/>
                </a:ext>
              </a:extLst>
            </p:cNvPr>
            <p:cNvSpPr/>
            <p:nvPr/>
          </p:nvSpPr>
          <p:spPr>
            <a:xfrm>
              <a:off x="1187624" y="2971957"/>
              <a:ext cx="1990082" cy="1169551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93" name="Rectangle 8">
              <a:extLst>
                <a:ext uri="{FF2B5EF4-FFF2-40B4-BE49-F238E27FC236}">
                  <a16:creationId xmlns:a16="http://schemas.microsoft.com/office/drawing/2014/main" id="{D93CEAB0-5D28-421C-BF64-C9CE248F236F}"/>
                </a:ext>
              </a:extLst>
            </p:cNvPr>
            <p:cNvSpPr/>
            <p:nvPr/>
          </p:nvSpPr>
          <p:spPr>
            <a:xfrm>
              <a:off x="1187624" y="2584445"/>
              <a:ext cx="19900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 A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그룹 93">
            <a:extLst>
              <a:ext uri="{FF2B5EF4-FFF2-40B4-BE49-F238E27FC236}">
                <a16:creationId xmlns:a16="http://schemas.microsoft.com/office/drawing/2014/main" id="{AE47AE5C-961E-45EC-8D52-0F8046030813}"/>
              </a:ext>
            </a:extLst>
          </p:cNvPr>
          <p:cNvGrpSpPr/>
          <p:nvPr/>
        </p:nvGrpSpPr>
        <p:grpSpPr>
          <a:xfrm>
            <a:off x="5140665" y="2575568"/>
            <a:ext cx="1990082" cy="1557063"/>
            <a:chOff x="3616665" y="2575567"/>
            <a:chExt cx="1990082" cy="1557063"/>
          </a:xfrm>
        </p:grpSpPr>
        <p:sp>
          <p:nvSpPr>
            <p:cNvPr id="95" name="Rectangle 9">
              <a:extLst>
                <a:ext uri="{FF2B5EF4-FFF2-40B4-BE49-F238E27FC236}">
                  <a16:creationId xmlns:a16="http://schemas.microsoft.com/office/drawing/2014/main" id="{92A35EA7-144A-45DF-BD9B-E4F3A7EDB757}"/>
                </a:ext>
              </a:extLst>
            </p:cNvPr>
            <p:cNvSpPr/>
            <p:nvPr/>
          </p:nvSpPr>
          <p:spPr>
            <a:xfrm>
              <a:off x="3616665" y="2963079"/>
              <a:ext cx="1990082" cy="1169551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96" name="Rectangle 10">
              <a:extLst>
                <a:ext uri="{FF2B5EF4-FFF2-40B4-BE49-F238E27FC236}">
                  <a16:creationId xmlns:a16="http://schemas.microsoft.com/office/drawing/2014/main" id="{3501F9C6-91C8-4FAC-B4F8-378D2BB0F125}"/>
                </a:ext>
              </a:extLst>
            </p:cNvPr>
            <p:cNvSpPr/>
            <p:nvPr/>
          </p:nvSpPr>
          <p:spPr>
            <a:xfrm>
              <a:off x="3616665" y="2575567"/>
              <a:ext cx="19900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 B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6643FFFC-A648-4771-8BF4-1D242476EE21}"/>
              </a:ext>
            </a:extLst>
          </p:cNvPr>
          <p:cNvGrpSpPr/>
          <p:nvPr/>
        </p:nvGrpSpPr>
        <p:grpSpPr>
          <a:xfrm>
            <a:off x="7578584" y="2566690"/>
            <a:ext cx="1990082" cy="1557063"/>
            <a:chOff x="6054584" y="2566689"/>
            <a:chExt cx="1990082" cy="1557063"/>
          </a:xfrm>
        </p:grpSpPr>
        <p:sp>
          <p:nvSpPr>
            <p:cNvPr id="98" name="Rectangle 11">
              <a:extLst>
                <a:ext uri="{FF2B5EF4-FFF2-40B4-BE49-F238E27FC236}">
                  <a16:creationId xmlns:a16="http://schemas.microsoft.com/office/drawing/2014/main" id="{6ADE6BF8-BC19-400C-B119-D6F408691384}"/>
                </a:ext>
              </a:extLst>
            </p:cNvPr>
            <p:cNvSpPr/>
            <p:nvPr/>
          </p:nvSpPr>
          <p:spPr>
            <a:xfrm>
              <a:off x="6054584" y="2954201"/>
              <a:ext cx="1990082" cy="1169551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99" name="Rectangle 12">
              <a:extLst>
                <a:ext uri="{FF2B5EF4-FFF2-40B4-BE49-F238E27FC236}">
                  <a16:creationId xmlns:a16="http://schemas.microsoft.com/office/drawing/2014/main" id="{2BC672FA-B760-4440-8660-BE7269B127C9}"/>
                </a:ext>
              </a:extLst>
            </p:cNvPr>
            <p:cNvSpPr/>
            <p:nvPr/>
          </p:nvSpPr>
          <p:spPr>
            <a:xfrm>
              <a:off x="6054584" y="2566689"/>
              <a:ext cx="199008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Contents C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0" name="Group 14">
            <a:extLst>
              <a:ext uri="{FF2B5EF4-FFF2-40B4-BE49-F238E27FC236}">
                <a16:creationId xmlns:a16="http://schemas.microsoft.com/office/drawing/2014/main" id="{1BB74553-9C19-42BA-9040-25CFFD8501E4}"/>
              </a:ext>
            </a:extLst>
          </p:cNvPr>
          <p:cNvGrpSpPr/>
          <p:nvPr/>
        </p:nvGrpSpPr>
        <p:grpSpPr>
          <a:xfrm>
            <a:off x="944217" y="4849964"/>
            <a:ext cx="10375574" cy="1288015"/>
            <a:chOff x="-396776" y="3550671"/>
            <a:chExt cx="8136904" cy="1288015"/>
          </a:xfrm>
        </p:grpSpPr>
        <p:sp>
          <p:nvSpPr>
            <p:cNvPr id="101" name="Rectangle 15">
              <a:extLst>
                <a:ext uri="{FF2B5EF4-FFF2-40B4-BE49-F238E27FC236}">
                  <a16:creationId xmlns:a16="http://schemas.microsoft.com/office/drawing/2014/main" id="{CDDD9687-5A08-406A-AFFE-6BC162F921F5}"/>
                </a:ext>
              </a:extLst>
            </p:cNvPr>
            <p:cNvSpPr/>
            <p:nvPr/>
          </p:nvSpPr>
          <p:spPr>
            <a:xfrm>
              <a:off x="-396776" y="3949532"/>
              <a:ext cx="8136904" cy="88915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Rectangle 16">
              <a:extLst>
                <a:ext uri="{FF2B5EF4-FFF2-40B4-BE49-F238E27FC236}">
                  <a16:creationId xmlns:a16="http://schemas.microsoft.com/office/drawing/2014/main" id="{DD6B4F7C-E233-4850-BE3B-FDBD6702B1EC}"/>
                </a:ext>
              </a:extLst>
            </p:cNvPr>
            <p:cNvSpPr/>
            <p:nvPr/>
          </p:nvSpPr>
          <p:spPr>
            <a:xfrm>
              <a:off x="-396776" y="3550671"/>
              <a:ext cx="8136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143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2018-05-09T01:46:09Z</dcterms:modified>
</cp:coreProperties>
</file>