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5BC5DD"/>
            </a:solidFill>
            <a:ln w="47625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 w="47625">
                <a:noFill/>
              </a:ln>
            </c:spPr>
            <c:extLst>
              <c:ext xmlns:c16="http://schemas.microsoft.com/office/drawing/2014/chart" uri="{C3380CC4-5D6E-409C-BE32-E72D297353CC}">
                <c16:uniqueId val="{00000001-D219-4ED6-8E4C-CFE4224D7A2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 w="47625">
                <a:noFill/>
              </a:ln>
            </c:spPr>
            <c:extLst>
              <c:ext xmlns:c16="http://schemas.microsoft.com/office/drawing/2014/chart" uri="{C3380CC4-5D6E-409C-BE32-E72D297353CC}">
                <c16:uniqueId val="{00000003-D219-4ED6-8E4C-CFE4224D7A2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47625">
                <a:noFill/>
              </a:ln>
            </c:spPr>
            <c:extLst>
              <c:ext xmlns:c16="http://schemas.microsoft.com/office/drawing/2014/chart" uri="{C3380CC4-5D6E-409C-BE32-E72D297353CC}">
                <c16:uniqueId val="{00000005-D219-4ED6-8E4C-CFE4224D7A2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 w="47625">
                <a:noFill/>
              </a:ln>
            </c:spPr>
            <c:extLst>
              <c:ext xmlns:c16="http://schemas.microsoft.com/office/drawing/2014/chart" uri="{C3380CC4-5D6E-409C-BE32-E72D297353CC}">
                <c16:uniqueId val="{00000007-D219-4ED6-8E4C-CFE4224D7A2A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 w="47625">
                <a:noFill/>
              </a:ln>
            </c:spPr>
            <c:extLst>
              <c:ext xmlns:c16="http://schemas.microsoft.com/office/drawing/2014/chart" uri="{C3380CC4-5D6E-409C-BE32-E72D297353CC}">
                <c16:uniqueId val="{00000009-D219-4ED6-8E4C-CFE4224D7A2A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4"/>
              </a:solidFill>
              <a:ln w="47625">
                <a:noFill/>
              </a:ln>
            </c:spPr>
            <c:extLst>
              <c:ext xmlns:c16="http://schemas.microsoft.com/office/drawing/2014/chart" uri="{C3380CC4-5D6E-409C-BE32-E72D297353CC}">
                <c16:uniqueId val="{0000000B-D219-4ED6-8E4C-CFE4224D7A2A}"/>
              </c:ext>
            </c:extLst>
          </c:dPt>
          <c:cat>
            <c:strRef>
              <c:f>Sheet1!$A$2:$A$7</c:f>
              <c:strCache>
                <c:ptCount val="6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1.5</c:v>
                </c:pt>
                <c:pt idx="5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219-4ED6-8E4C-CFE4224D7A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2"/>
        <c:overlap val="-7"/>
        <c:axId val="49199744"/>
        <c:axId val="49201536"/>
      </c:barChart>
      <c:catAx>
        <c:axId val="4919974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49201536"/>
        <c:crosses val="autoZero"/>
        <c:auto val="1"/>
        <c:lblAlgn val="ctr"/>
        <c:lblOffset val="100"/>
        <c:noMultiLvlLbl val="0"/>
      </c:catAx>
      <c:valAx>
        <c:axId val="49201536"/>
        <c:scaling>
          <c:orientation val="minMax"/>
        </c:scaling>
        <c:delete val="1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crossAx val="491997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81" name="Chart 18">
            <a:extLst>
              <a:ext uri="{FF2B5EF4-FFF2-40B4-BE49-F238E27FC236}">
                <a16:creationId xmlns:a16="http://schemas.microsoft.com/office/drawing/2014/main" id="{68DDD53B-358D-40BB-9202-BA3B0D26C8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109739"/>
              </p:ext>
            </p:extLst>
          </p:nvPr>
        </p:nvGraphicFramePr>
        <p:xfrm>
          <a:off x="1026490" y="3028317"/>
          <a:ext cx="4938054" cy="1887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82" name="TextBox 481">
            <a:extLst>
              <a:ext uri="{FF2B5EF4-FFF2-40B4-BE49-F238E27FC236}">
                <a16:creationId xmlns:a16="http://schemas.microsoft.com/office/drawing/2014/main" id="{04E65BA9-4725-4F4A-8B60-81867F21E076}"/>
              </a:ext>
            </a:extLst>
          </p:cNvPr>
          <p:cNvSpPr txBox="1"/>
          <p:nvPr/>
        </p:nvSpPr>
        <p:spPr>
          <a:xfrm>
            <a:off x="880379" y="1832230"/>
            <a:ext cx="52302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Example Text : Get a modern PowerPoint  Presentation that is beautifully designed. I hope and I believe that this Template will your Time, Money and Reputation. Easy to change colors, photos and Text. You can simply impress your audience and add a unique zing and appeal to your Presentations. 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83" name="Rectangle 20">
            <a:extLst>
              <a:ext uri="{FF2B5EF4-FFF2-40B4-BE49-F238E27FC236}">
                <a16:creationId xmlns:a16="http://schemas.microsoft.com/office/drawing/2014/main" id="{FC249F88-AD7C-4ED8-BC4B-E6EDE1A6EE0F}"/>
              </a:ext>
            </a:extLst>
          </p:cNvPr>
          <p:cNvSpPr/>
          <p:nvPr/>
        </p:nvSpPr>
        <p:spPr>
          <a:xfrm>
            <a:off x="1155517" y="4828517"/>
            <a:ext cx="4680000" cy="7200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484" name="Group 36">
            <a:extLst>
              <a:ext uri="{FF2B5EF4-FFF2-40B4-BE49-F238E27FC236}">
                <a16:creationId xmlns:a16="http://schemas.microsoft.com/office/drawing/2014/main" id="{709FBB80-D737-480F-B75D-875010D0446F}"/>
              </a:ext>
            </a:extLst>
          </p:cNvPr>
          <p:cNvGrpSpPr/>
          <p:nvPr/>
        </p:nvGrpSpPr>
        <p:grpSpPr>
          <a:xfrm>
            <a:off x="1214897" y="4972912"/>
            <a:ext cx="4561240" cy="322847"/>
            <a:chOff x="661796" y="4869538"/>
            <a:chExt cx="3798658" cy="322847"/>
          </a:xfrm>
        </p:grpSpPr>
        <p:sp>
          <p:nvSpPr>
            <p:cNvPr id="485" name="TextBox 484">
              <a:extLst>
                <a:ext uri="{FF2B5EF4-FFF2-40B4-BE49-F238E27FC236}">
                  <a16:creationId xmlns:a16="http://schemas.microsoft.com/office/drawing/2014/main" id="{3BD4106F-9191-4955-8916-DDFB21925A46}"/>
                </a:ext>
              </a:extLst>
            </p:cNvPr>
            <p:cNvSpPr txBox="1"/>
            <p:nvPr/>
          </p:nvSpPr>
          <p:spPr>
            <a:xfrm>
              <a:off x="661796" y="4869538"/>
              <a:ext cx="5508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01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0C8AC009-5E38-44EA-80FB-AC1659BE7786}"/>
                </a:ext>
              </a:extLst>
            </p:cNvPr>
            <p:cNvSpPr txBox="1"/>
            <p:nvPr/>
          </p:nvSpPr>
          <p:spPr>
            <a:xfrm>
              <a:off x="1311356" y="4872552"/>
              <a:ext cx="5508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02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7" name="TextBox 486">
              <a:extLst>
                <a:ext uri="{FF2B5EF4-FFF2-40B4-BE49-F238E27FC236}">
                  <a16:creationId xmlns:a16="http://schemas.microsoft.com/office/drawing/2014/main" id="{9CE2713D-66DC-4337-8906-696A5D74291C}"/>
                </a:ext>
              </a:extLst>
            </p:cNvPr>
            <p:cNvSpPr txBox="1"/>
            <p:nvPr/>
          </p:nvSpPr>
          <p:spPr>
            <a:xfrm>
              <a:off x="1960916" y="4875566"/>
              <a:ext cx="5508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03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8" name="TextBox 487">
              <a:extLst>
                <a:ext uri="{FF2B5EF4-FFF2-40B4-BE49-F238E27FC236}">
                  <a16:creationId xmlns:a16="http://schemas.microsoft.com/office/drawing/2014/main" id="{5ABB6734-354A-4671-A0E4-0B5EF35504A7}"/>
                </a:ext>
              </a:extLst>
            </p:cNvPr>
            <p:cNvSpPr txBox="1"/>
            <p:nvPr/>
          </p:nvSpPr>
          <p:spPr>
            <a:xfrm>
              <a:off x="2610476" y="4878580"/>
              <a:ext cx="5508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04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9" name="TextBox 488">
              <a:extLst>
                <a:ext uri="{FF2B5EF4-FFF2-40B4-BE49-F238E27FC236}">
                  <a16:creationId xmlns:a16="http://schemas.microsoft.com/office/drawing/2014/main" id="{A74C4DE0-FDE3-46F4-B818-BD0A93B17143}"/>
                </a:ext>
              </a:extLst>
            </p:cNvPr>
            <p:cNvSpPr txBox="1"/>
            <p:nvPr/>
          </p:nvSpPr>
          <p:spPr>
            <a:xfrm>
              <a:off x="3260036" y="4881594"/>
              <a:ext cx="5508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05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0" name="TextBox 489">
              <a:extLst>
                <a:ext uri="{FF2B5EF4-FFF2-40B4-BE49-F238E27FC236}">
                  <a16:creationId xmlns:a16="http://schemas.microsoft.com/office/drawing/2014/main" id="{AB473109-FA86-4CCA-A086-4D266D42B230}"/>
                </a:ext>
              </a:extLst>
            </p:cNvPr>
            <p:cNvSpPr txBox="1"/>
            <p:nvPr/>
          </p:nvSpPr>
          <p:spPr>
            <a:xfrm>
              <a:off x="3909596" y="4884608"/>
              <a:ext cx="5508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06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91" name="TextBox 490">
            <a:extLst>
              <a:ext uri="{FF2B5EF4-FFF2-40B4-BE49-F238E27FC236}">
                <a16:creationId xmlns:a16="http://schemas.microsoft.com/office/drawing/2014/main" id="{A4B8AC0A-7F8B-4BBB-97BF-2A888EB103F9}"/>
              </a:ext>
            </a:extLst>
          </p:cNvPr>
          <p:cNvSpPr txBox="1"/>
          <p:nvPr/>
        </p:nvSpPr>
        <p:spPr>
          <a:xfrm>
            <a:off x="880379" y="5474959"/>
            <a:ext cx="5230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You can simply impress your audience and add a unique zing and appeal to your Presentations. 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92" name="Rounded Rectangle 38">
            <a:extLst>
              <a:ext uri="{FF2B5EF4-FFF2-40B4-BE49-F238E27FC236}">
                <a16:creationId xmlns:a16="http://schemas.microsoft.com/office/drawing/2014/main" id="{0E8C626D-6F5F-4A93-8088-FB6BF075566F}"/>
              </a:ext>
            </a:extLst>
          </p:cNvPr>
          <p:cNvSpPr/>
          <p:nvPr/>
        </p:nvSpPr>
        <p:spPr>
          <a:xfrm>
            <a:off x="6348028" y="1836584"/>
            <a:ext cx="2268000" cy="379785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93" name="TextBox 492">
            <a:extLst>
              <a:ext uri="{FF2B5EF4-FFF2-40B4-BE49-F238E27FC236}">
                <a16:creationId xmlns:a16="http://schemas.microsoft.com/office/drawing/2014/main" id="{E3EC6F71-7956-4462-AFB1-402876516AF7}"/>
              </a:ext>
            </a:extLst>
          </p:cNvPr>
          <p:cNvSpPr txBox="1"/>
          <p:nvPr/>
        </p:nvSpPr>
        <p:spPr>
          <a:xfrm>
            <a:off x="6510028" y="2251140"/>
            <a:ext cx="19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94" name="TextBox 493">
            <a:extLst>
              <a:ext uri="{FF2B5EF4-FFF2-40B4-BE49-F238E27FC236}">
                <a16:creationId xmlns:a16="http://schemas.microsoft.com/office/drawing/2014/main" id="{211BB79A-CC3E-4DF3-8459-F9A304F3C221}"/>
              </a:ext>
            </a:extLst>
          </p:cNvPr>
          <p:cNvSpPr txBox="1"/>
          <p:nvPr/>
        </p:nvSpPr>
        <p:spPr>
          <a:xfrm>
            <a:off x="6510028" y="1872587"/>
            <a:ext cx="19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95" name="Rounded Rectangle 42">
            <a:extLst>
              <a:ext uri="{FF2B5EF4-FFF2-40B4-BE49-F238E27FC236}">
                <a16:creationId xmlns:a16="http://schemas.microsoft.com/office/drawing/2014/main" id="{568BE4FD-9A18-4733-A40C-22B596F86F81}"/>
              </a:ext>
            </a:extLst>
          </p:cNvPr>
          <p:cNvSpPr/>
          <p:nvPr/>
        </p:nvSpPr>
        <p:spPr>
          <a:xfrm>
            <a:off x="8998967" y="1836144"/>
            <a:ext cx="2268000" cy="379785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96" name="TextBox 495">
            <a:extLst>
              <a:ext uri="{FF2B5EF4-FFF2-40B4-BE49-F238E27FC236}">
                <a16:creationId xmlns:a16="http://schemas.microsoft.com/office/drawing/2014/main" id="{7A0257BC-C587-4E0A-962D-69331B479760}"/>
              </a:ext>
            </a:extLst>
          </p:cNvPr>
          <p:cNvSpPr txBox="1"/>
          <p:nvPr/>
        </p:nvSpPr>
        <p:spPr>
          <a:xfrm>
            <a:off x="9160967" y="2250700"/>
            <a:ext cx="19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97" name="TextBox 496">
            <a:extLst>
              <a:ext uri="{FF2B5EF4-FFF2-40B4-BE49-F238E27FC236}">
                <a16:creationId xmlns:a16="http://schemas.microsoft.com/office/drawing/2014/main" id="{F8CB588E-FC03-4BEB-A268-1B9C158C30C1}"/>
              </a:ext>
            </a:extLst>
          </p:cNvPr>
          <p:cNvSpPr txBox="1"/>
          <p:nvPr/>
        </p:nvSpPr>
        <p:spPr>
          <a:xfrm>
            <a:off x="9160967" y="1872147"/>
            <a:ext cx="19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98" name="Rounded Rectangle 46">
            <a:extLst>
              <a:ext uri="{FF2B5EF4-FFF2-40B4-BE49-F238E27FC236}">
                <a16:creationId xmlns:a16="http://schemas.microsoft.com/office/drawing/2014/main" id="{34F02F26-BEB8-4B11-8172-A475E1283B0B}"/>
              </a:ext>
            </a:extLst>
          </p:cNvPr>
          <p:cNvSpPr/>
          <p:nvPr/>
        </p:nvSpPr>
        <p:spPr>
          <a:xfrm>
            <a:off x="6348028" y="3379243"/>
            <a:ext cx="2268000" cy="37978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99" name="TextBox 498">
            <a:extLst>
              <a:ext uri="{FF2B5EF4-FFF2-40B4-BE49-F238E27FC236}">
                <a16:creationId xmlns:a16="http://schemas.microsoft.com/office/drawing/2014/main" id="{0F9AEF9B-E0F5-46B5-9F1E-258AC7516968}"/>
              </a:ext>
            </a:extLst>
          </p:cNvPr>
          <p:cNvSpPr txBox="1"/>
          <p:nvPr/>
        </p:nvSpPr>
        <p:spPr>
          <a:xfrm>
            <a:off x="6510028" y="3793799"/>
            <a:ext cx="19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00" name="TextBox 499">
            <a:extLst>
              <a:ext uri="{FF2B5EF4-FFF2-40B4-BE49-F238E27FC236}">
                <a16:creationId xmlns:a16="http://schemas.microsoft.com/office/drawing/2014/main" id="{755C9DE7-DF91-42B2-B71F-D9FB104889A1}"/>
              </a:ext>
            </a:extLst>
          </p:cNvPr>
          <p:cNvSpPr txBox="1"/>
          <p:nvPr/>
        </p:nvSpPr>
        <p:spPr>
          <a:xfrm>
            <a:off x="6510028" y="3415246"/>
            <a:ext cx="19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1" name="Rounded Rectangle 50">
            <a:extLst>
              <a:ext uri="{FF2B5EF4-FFF2-40B4-BE49-F238E27FC236}">
                <a16:creationId xmlns:a16="http://schemas.microsoft.com/office/drawing/2014/main" id="{E65C666E-AE7E-47A2-A83D-8CF2725ABF1C}"/>
              </a:ext>
            </a:extLst>
          </p:cNvPr>
          <p:cNvSpPr/>
          <p:nvPr/>
        </p:nvSpPr>
        <p:spPr>
          <a:xfrm>
            <a:off x="8998967" y="3378803"/>
            <a:ext cx="2268000" cy="37978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02" name="TextBox 501">
            <a:extLst>
              <a:ext uri="{FF2B5EF4-FFF2-40B4-BE49-F238E27FC236}">
                <a16:creationId xmlns:a16="http://schemas.microsoft.com/office/drawing/2014/main" id="{5F5C9F70-AE37-4A6C-B2BD-EA4B3D82932D}"/>
              </a:ext>
            </a:extLst>
          </p:cNvPr>
          <p:cNvSpPr txBox="1"/>
          <p:nvPr/>
        </p:nvSpPr>
        <p:spPr>
          <a:xfrm>
            <a:off x="9160967" y="3793359"/>
            <a:ext cx="19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03" name="TextBox 502">
            <a:extLst>
              <a:ext uri="{FF2B5EF4-FFF2-40B4-BE49-F238E27FC236}">
                <a16:creationId xmlns:a16="http://schemas.microsoft.com/office/drawing/2014/main" id="{8B7B97C7-B822-4599-9AA5-E2FEADB170E7}"/>
              </a:ext>
            </a:extLst>
          </p:cNvPr>
          <p:cNvSpPr txBox="1"/>
          <p:nvPr/>
        </p:nvSpPr>
        <p:spPr>
          <a:xfrm>
            <a:off x="9160967" y="3414806"/>
            <a:ext cx="19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4" name="Rounded Rectangle 54">
            <a:extLst>
              <a:ext uri="{FF2B5EF4-FFF2-40B4-BE49-F238E27FC236}">
                <a16:creationId xmlns:a16="http://schemas.microsoft.com/office/drawing/2014/main" id="{60D0FF83-CAFD-4F66-AE03-719B16964085}"/>
              </a:ext>
            </a:extLst>
          </p:cNvPr>
          <p:cNvSpPr/>
          <p:nvPr/>
        </p:nvSpPr>
        <p:spPr>
          <a:xfrm>
            <a:off x="6348028" y="4912743"/>
            <a:ext cx="2268000" cy="379785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05" name="TextBox 504">
            <a:extLst>
              <a:ext uri="{FF2B5EF4-FFF2-40B4-BE49-F238E27FC236}">
                <a16:creationId xmlns:a16="http://schemas.microsoft.com/office/drawing/2014/main" id="{B7C939A5-F4D4-48A8-87AD-4FF9C52EC985}"/>
              </a:ext>
            </a:extLst>
          </p:cNvPr>
          <p:cNvSpPr txBox="1"/>
          <p:nvPr/>
        </p:nvSpPr>
        <p:spPr>
          <a:xfrm>
            <a:off x="6510028" y="5327299"/>
            <a:ext cx="19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06" name="TextBox 505">
            <a:extLst>
              <a:ext uri="{FF2B5EF4-FFF2-40B4-BE49-F238E27FC236}">
                <a16:creationId xmlns:a16="http://schemas.microsoft.com/office/drawing/2014/main" id="{8BC00925-BC72-4EDD-8723-3EEC57B3282B}"/>
              </a:ext>
            </a:extLst>
          </p:cNvPr>
          <p:cNvSpPr txBox="1"/>
          <p:nvPr/>
        </p:nvSpPr>
        <p:spPr>
          <a:xfrm>
            <a:off x="6510028" y="4948746"/>
            <a:ext cx="19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7" name="Rounded Rectangle 58">
            <a:extLst>
              <a:ext uri="{FF2B5EF4-FFF2-40B4-BE49-F238E27FC236}">
                <a16:creationId xmlns:a16="http://schemas.microsoft.com/office/drawing/2014/main" id="{CA9C0FD5-00F4-41D6-865C-E1DF512E0789}"/>
              </a:ext>
            </a:extLst>
          </p:cNvPr>
          <p:cNvSpPr/>
          <p:nvPr/>
        </p:nvSpPr>
        <p:spPr>
          <a:xfrm>
            <a:off x="8998967" y="4912303"/>
            <a:ext cx="2268000" cy="379785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08" name="TextBox 507">
            <a:extLst>
              <a:ext uri="{FF2B5EF4-FFF2-40B4-BE49-F238E27FC236}">
                <a16:creationId xmlns:a16="http://schemas.microsoft.com/office/drawing/2014/main" id="{C3C36FF9-2F13-41A6-AC5D-CD3F3BA2618F}"/>
              </a:ext>
            </a:extLst>
          </p:cNvPr>
          <p:cNvSpPr txBox="1"/>
          <p:nvPr/>
        </p:nvSpPr>
        <p:spPr>
          <a:xfrm>
            <a:off x="9160967" y="5326859"/>
            <a:ext cx="19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09" name="TextBox 508">
            <a:extLst>
              <a:ext uri="{FF2B5EF4-FFF2-40B4-BE49-F238E27FC236}">
                <a16:creationId xmlns:a16="http://schemas.microsoft.com/office/drawing/2014/main" id="{36E6F371-92A7-40AF-8C82-29572F45A8A9}"/>
              </a:ext>
            </a:extLst>
          </p:cNvPr>
          <p:cNvSpPr txBox="1"/>
          <p:nvPr/>
        </p:nvSpPr>
        <p:spPr>
          <a:xfrm>
            <a:off x="9160967" y="4948306"/>
            <a:ext cx="19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11173</TotalTime>
  <Words>240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24</cp:revision>
  <dcterms:created xsi:type="dcterms:W3CDTF">2018-02-18T19:39:47Z</dcterms:created>
  <dcterms:modified xsi:type="dcterms:W3CDTF">2018-05-21T02:30:09Z</dcterms:modified>
</cp:coreProperties>
</file>