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60" name="Oval 61">
            <a:extLst>
              <a:ext uri="{FF2B5EF4-FFF2-40B4-BE49-F238E27FC236}">
                <a16:creationId xmlns:a16="http://schemas.microsoft.com/office/drawing/2014/main" id="{9E5C202A-3E67-4BE7-8718-CB4EBECE8765}"/>
              </a:ext>
            </a:extLst>
          </p:cNvPr>
          <p:cNvSpPr/>
          <p:nvPr/>
        </p:nvSpPr>
        <p:spPr>
          <a:xfrm>
            <a:off x="7000306" y="1824455"/>
            <a:ext cx="1008112" cy="10081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261" name="그룹 260">
            <a:extLst>
              <a:ext uri="{FF2B5EF4-FFF2-40B4-BE49-F238E27FC236}">
                <a16:creationId xmlns:a16="http://schemas.microsoft.com/office/drawing/2014/main" id="{2E6F2B22-B963-4741-A292-D1AC88962DEE}"/>
              </a:ext>
            </a:extLst>
          </p:cNvPr>
          <p:cNvGrpSpPr/>
          <p:nvPr/>
        </p:nvGrpSpPr>
        <p:grpSpPr>
          <a:xfrm>
            <a:off x="6412637" y="2916223"/>
            <a:ext cx="2183450" cy="973247"/>
            <a:chOff x="4716016" y="2935354"/>
            <a:chExt cx="1872208" cy="973247"/>
          </a:xfrm>
        </p:grpSpPr>
        <p:sp>
          <p:nvSpPr>
            <p:cNvPr id="262" name="Rectangle 62">
              <a:extLst>
                <a:ext uri="{FF2B5EF4-FFF2-40B4-BE49-F238E27FC236}">
                  <a16:creationId xmlns:a16="http://schemas.microsoft.com/office/drawing/2014/main" id="{40110FEE-0620-40EC-912C-0C5723A5114E}"/>
                </a:ext>
              </a:extLst>
            </p:cNvPr>
            <p:cNvSpPr/>
            <p:nvPr/>
          </p:nvSpPr>
          <p:spPr>
            <a:xfrm>
              <a:off x="4716016" y="3262270"/>
              <a:ext cx="18722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3" name="Rectangle 63">
              <a:extLst>
                <a:ext uri="{FF2B5EF4-FFF2-40B4-BE49-F238E27FC236}">
                  <a16:creationId xmlns:a16="http://schemas.microsoft.com/office/drawing/2014/main" id="{BDABBF90-721B-4829-B7ED-09DD2937CEE0}"/>
                </a:ext>
              </a:extLst>
            </p:cNvPr>
            <p:cNvSpPr/>
            <p:nvPr/>
          </p:nvSpPr>
          <p:spPr>
            <a:xfrm>
              <a:off x="4716016" y="2935354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64" name="Oval 77">
            <a:extLst>
              <a:ext uri="{FF2B5EF4-FFF2-40B4-BE49-F238E27FC236}">
                <a16:creationId xmlns:a16="http://schemas.microsoft.com/office/drawing/2014/main" id="{B29C0D0A-C631-4705-B1A3-A31868CEFD2D}"/>
              </a:ext>
            </a:extLst>
          </p:cNvPr>
          <p:cNvSpPr/>
          <p:nvPr/>
        </p:nvSpPr>
        <p:spPr>
          <a:xfrm>
            <a:off x="7000306" y="4043414"/>
            <a:ext cx="1008112" cy="10081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265" name="그룹 264">
            <a:extLst>
              <a:ext uri="{FF2B5EF4-FFF2-40B4-BE49-F238E27FC236}">
                <a16:creationId xmlns:a16="http://schemas.microsoft.com/office/drawing/2014/main" id="{72A6B1E2-87CA-4C48-89A7-12FB9CF60DA7}"/>
              </a:ext>
            </a:extLst>
          </p:cNvPr>
          <p:cNvGrpSpPr/>
          <p:nvPr/>
        </p:nvGrpSpPr>
        <p:grpSpPr>
          <a:xfrm>
            <a:off x="6412637" y="5135182"/>
            <a:ext cx="2183450" cy="973247"/>
            <a:chOff x="4716016" y="4954859"/>
            <a:chExt cx="1872208" cy="973247"/>
          </a:xfrm>
        </p:grpSpPr>
        <p:sp>
          <p:nvSpPr>
            <p:cNvPr id="266" name="Rectangle 78">
              <a:extLst>
                <a:ext uri="{FF2B5EF4-FFF2-40B4-BE49-F238E27FC236}">
                  <a16:creationId xmlns:a16="http://schemas.microsoft.com/office/drawing/2014/main" id="{2EBA0470-C892-4627-BD7B-8E8815F0583E}"/>
                </a:ext>
              </a:extLst>
            </p:cNvPr>
            <p:cNvSpPr/>
            <p:nvPr/>
          </p:nvSpPr>
          <p:spPr>
            <a:xfrm>
              <a:off x="4716016" y="5281775"/>
              <a:ext cx="18722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7" name="Rectangle 79">
              <a:extLst>
                <a:ext uri="{FF2B5EF4-FFF2-40B4-BE49-F238E27FC236}">
                  <a16:creationId xmlns:a16="http://schemas.microsoft.com/office/drawing/2014/main" id="{DE26E3BE-A718-437C-8017-097111E654F6}"/>
                </a:ext>
              </a:extLst>
            </p:cNvPr>
            <p:cNvSpPr/>
            <p:nvPr/>
          </p:nvSpPr>
          <p:spPr>
            <a:xfrm>
              <a:off x="4716016" y="4954859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68" name="Oval 3">
            <a:extLst>
              <a:ext uri="{FF2B5EF4-FFF2-40B4-BE49-F238E27FC236}">
                <a16:creationId xmlns:a16="http://schemas.microsoft.com/office/drawing/2014/main" id="{8AD9C2F8-299A-4B7A-831B-8CA4A80AE136}"/>
              </a:ext>
            </a:extLst>
          </p:cNvPr>
          <p:cNvSpPr/>
          <p:nvPr/>
        </p:nvSpPr>
        <p:spPr>
          <a:xfrm>
            <a:off x="1335014" y="1824455"/>
            <a:ext cx="1008112" cy="10081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269" name="그룹 268">
            <a:extLst>
              <a:ext uri="{FF2B5EF4-FFF2-40B4-BE49-F238E27FC236}">
                <a16:creationId xmlns:a16="http://schemas.microsoft.com/office/drawing/2014/main" id="{B7414005-3659-4947-8909-89BAF6D79FA0}"/>
              </a:ext>
            </a:extLst>
          </p:cNvPr>
          <p:cNvGrpSpPr/>
          <p:nvPr/>
        </p:nvGrpSpPr>
        <p:grpSpPr>
          <a:xfrm>
            <a:off x="747345" y="2916223"/>
            <a:ext cx="2183450" cy="973247"/>
            <a:chOff x="539552" y="2935354"/>
            <a:chExt cx="1872208" cy="973247"/>
          </a:xfrm>
        </p:grpSpPr>
        <p:sp>
          <p:nvSpPr>
            <p:cNvPr id="270" name="Rectangle 9">
              <a:extLst>
                <a:ext uri="{FF2B5EF4-FFF2-40B4-BE49-F238E27FC236}">
                  <a16:creationId xmlns:a16="http://schemas.microsoft.com/office/drawing/2014/main" id="{C6A6CF47-6549-4925-9BFA-B976FBAC23BB}"/>
                </a:ext>
              </a:extLst>
            </p:cNvPr>
            <p:cNvSpPr/>
            <p:nvPr/>
          </p:nvSpPr>
          <p:spPr>
            <a:xfrm>
              <a:off x="539552" y="3262270"/>
              <a:ext cx="18722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1" name="Rectangle 10">
              <a:extLst>
                <a:ext uri="{FF2B5EF4-FFF2-40B4-BE49-F238E27FC236}">
                  <a16:creationId xmlns:a16="http://schemas.microsoft.com/office/drawing/2014/main" id="{F3FB74A6-64DE-4DE5-9CDC-A03C7537B2A8}"/>
                </a:ext>
              </a:extLst>
            </p:cNvPr>
            <p:cNvSpPr/>
            <p:nvPr/>
          </p:nvSpPr>
          <p:spPr>
            <a:xfrm>
              <a:off x="539552" y="2935354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72" name="Oval 69">
            <a:extLst>
              <a:ext uri="{FF2B5EF4-FFF2-40B4-BE49-F238E27FC236}">
                <a16:creationId xmlns:a16="http://schemas.microsoft.com/office/drawing/2014/main" id="{AD01620E-4123-4E7F-9161-5CC4CAAC7337}"/>
              </a:ext>
            </a:extLst>
          </p:cNvPr>
          <p:cNvSpPr/>
          <p:nvPr/>
        </p:nvSpPr>
        <p:spPr>
          <a:xfrm>
            <a:off x="1335014" y="4043414"/>
            <a:ext cx="1008112" cy="1008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273" name="그룹 272">
            <a:extLst>
              <a:ext uri="{FF2B5EF4-FFF2-40B4-BE49-F238E27FC236}">
                <a16:creationId xmlns:a16="http://schemas.microsoft.com/office/drawing/2014/main" id="{7E1D4257-7643-483B-8E7C-FDCBC4AC8C2E}"/>
              </a:ext>
            </a:extLst>
          </p:cNvPr>
          <p:cNvGrpSpPr/>
          <p:nvPr/>
        </p:nvGrpSpPr>
        <p:grpSpPr>
          <a:xfrm>
            <a:off x="747345" y="5135182"/>
            <a:ext cx="2183450" cy="973247"/>
            <a:chOff x="539552" y="4954859"/>
            <a:chExt cx="1872208" cy="973247"/>
          </a:xfrm>
        </p:grpSpPr>
        <p:sp>
          <p:nvSpPr>
            <p:cNvPr id="274" name="Rectangle 70">
              <a:extLst>
                <a:ext uri="{FF2B5EF4-FFF2-40B4-BE49-F238E27FC236}">
                  <a16:creationId xmlns:a16="http://schemas.microsoft.com/office/drawing/2014/main" id="{0CF281C8-13EF-48A0-A0FB-DDDBC9C4BC53}"/>
                </a:ext>
              </a:extLst>
            </p:cNvPr>
            <p:cNvSpPr/>
            <p:nvPr/>
          </p:nvSpPr>
          <p:spPr>
            <a:xfrm>
              <a:off x="539552" y="5281775"/>
              <a:ext cx="18722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5" name="Rectangle 71">
              <a:extLst>
                <a:ext uri="{FF2B5EF4-FFF2-40B4-BE49-F238E27FC236}">
                  <a16:creationId xmlns:a16="http://schemas.microsoft.com/office/drawing/2014/main" id="{DB6F789F-A72B-43D8-8E98-597207BF6D85}"/>
                </a:ext>
              </a:extLst>
            </p:cNvPr>
            <p:cNvSpPr/>
            <p:nvPr/>
          </p:nvSpPr>
          <p:spPr>
            <a:xfrm>
              <a:off x="539552" y="4954859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76" name="Oval 65">
            <a:extLst>
              <a:ext uri="{FF2B5EF4-FFF2-40B4-BE49-F238E27FC236}">
                <a16:creationId xmlns:a16="http://schemas.microsoft.com/office/drawing/2014/main" id="{CBE4FA88-2149-4F41-9D25-FEC7BA6DF4E8}"/>
              </a:ext>
            </a:extLst>
          </p:cNvPr>
          <p:cNvSpPr/>
          <p:nvPr/>
        </p:nvSpPr>
        <p:spPr>
          <a:xfrm>
            <a:off x="9832951" y="1824455"/>
            <a:ext cx="1008112" cy="1008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277" name="그룹 276">
            <a:extLst>
              <a:ext uri="{FF2B5EF4-FFF2-40B4-BE49-F238E27FC236}">
                <a16:creationId xmlns:a16="http://schemas.microsoft.com/office/drawing/2014/main" id="{5F8AF5AE-7FEA-4C46-8BAB-F5CE3E6033BE}"/>
              </a:ext>
            </a:extLst>
          </p:cNvPr>
          <p:cNvGrpSpPr/>
          <p:nvPr/>
        </p:nvGrpSpPr>
        <p:grpSpPr>
          <a:xfrm>
            <a:off x="9245282" y="2916223"/>
            <a:ext cx="2183450" cy="973247"/>
            <a:chOff x="6804248" y="2935354"/>
            <a:chExt cx="1872208" cy="973247"/>
          </a:xfrm>
        </p:grpSpPr>
        <p:sp>
          <p:nvSpPr>
            <p:cNvPr id="278" name="Rectangle 66">
              <a:extLst>
                <a:ext uri="{FF2B5EF4-FFF2-40B4-BE49-F238E27FC236}">
                  <a16:creationId xmlns:a16="http://schemas.microsoft.com/office/drawing/2014/main" id="{58BF90F3-DC74-4BB3-8C35-8C022382247E}"/>
                </a:ext>
              </a:extLst>
            </p:cNvPr>
            <p:cNvSpPr/>
            <p:nvPr/>
          </p:nvSpPr>
          <p:spPr>
            <a:xfrm>
              <a:off x="6804248" y="3262270"/>
              <a:ext cx="18722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9" name="Rectangle 67">
              <a:extLst>
                <a:ext uri="{FF2B5EF4-FFF2-40B4-BE49-F238E27FC236}">
                  <a16:creationId xmlns:a16="http://schemas.microsoft.com/office/drawing/2014/main" id="{2CC4D5E8-0804-4C9B-8C6A-CBFC8A5E7BF3}"/>
                </a:ext>
              </a:extLst>
            </p:cNvPr>
            <p:cNvSpPr/>
            <p:nvPr/>
          </p:nvSpPr>
          <p:spPr>
            <a:xfrm>
              <a:off x="6804248" y="2935354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80" name="Oval 81">
            <a:extLst>
              <a:ext uri="{FF2B5EF4-FFF2-40B4-BE49-F238E27FC236}">
                <a16:creationId xmlns:a16="http://schemas.microsoft.com/office/drawing/2014/main" id="{3B68D0CD-509F-48EB-BDAA-BECDD8A27D93}"/>
              </a:ext>
            </a:extLst>
          </p:cNvPr>
          <p:cNvSpPr/>
          <p:nvPr/>
        </p:nvSpPr>
        <p:spPr>
          <a:xfrm>
            <a:off x="9832951" y="4043414"/>
            <a:ext cx="1008112" cy="10081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281" name="그룹 280">
            <a:extLst>
              <a:ext uri="{FF2B5EF4-FFF2-40B4-BE49-F238E27FC236}">
                <a16:creationId xmlns:a16="http://schemas.microsoft.com/office/drawing/2014/main" id="{CB9EE4BB-E4A4-4FCB-8070-411B8BA39253}"/>
              </a:ext>
            </a:extLst>
          </p:cNvPr>
          <p:cNvGrpSpPr/>
          <p:nvPr/>
        </p:nvGrpSpPr>
        <p:grpSpPr>
          <a:xfrm>
            <a:off x="9245282" y="5135182"/>
            <a:ext cx="2183450" cy="973247"/>
            <a:chOff x="6804248" y="4954859"/>
            <a:chExt cx="1872208" cy="973247"/>
          </a:xfrm>
        </p:grpSpPr>
        <p:sp>
          <p:nvSpPr>
            <p:cNvPr id="282" name="Rectangle 82">
              <a:extLst>
                <a:ext uri="{FF2B5EF4-FFF2-40B4-BE49-F238E27FC236}">
                  <a16:creationId xmlns:a16="http://schemas.microsoft.com/office/drawing/2014/main" id="{8DD3AC42-3F03-41C2-A224-D0CB3EC63729}"/>
                </a:ext>
              </a:extLst>
            </p:cNvPr>
            <p:cNvSpPr/>
            <p:nvPr/>
          </p:nvSpPr>
          <p:spPr>
            <a:xfrm>
              <a:off x="6804248" y="5281775"/>
              <a:ext cx="18722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3" name="Rectangle 83">
              <a:extLst>
                <a:ext uri="{FF2B5EF4-FFF2-40B4-BE49-F238E27FC236}">
                  <a16:creationId xmlns:a16="http://schemas.microsoft.com/office/drawing/2014/main" id="{9250E24E-AC6A-4109-98AD-CBC5E7A413EF}"/>
                </a:ext>
              </a:extLst>
            </p:cNvPr>
            <p:cNvSpPr/>
            <p:nvPr/>
          </p:nvSpPr>
          <p:spPr>
            <a:xfrm>
              <a:off x="6804248" y="4954859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84" name="Oval 57">
            <a:extLst>
              <a:ext uri="{FF2B5EF4-FFF2-40B4-BE49-F238E27FC236}">
                <a16:creationId xmlns:a16="http://schemas.microsoft.com/office/drawing/2014/main" id="{3DD41993-53DB-4FBD-BC75-11932BE38E9C}"/>
              </a:ext>
            </a:extLst>
          </p:cNvPr>
          <p:cNvSpPr/>
          <p:nvPr/>
        </p:nvSpPr>
        <p:spPr>
          <a:xfrm>
            <a:off x="4167660" y="1824455"/>
            <a:ext cx="1008112" cy="10081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285" name="그룹 284">
            <a:extLst>
              <a:ext uri="{FF2B5EF4-FFF2-40B4-BE49-F238E27FC236}">
                <a16:creationId xmlns:a16="http://schemas.microsoft.com/office/drawing/2014/main" id="{760BC81D-26AD-4FAD-8AA6-1FC2391E524E}"/>
              </a:ext>
            </a:extLst>
          </p:cNvPr>
          <p:cNvGrpSpPr/>
          <p:nvPr/>
        </p:nvGrpSpPr>
        <p:grpSpPr>
          <a:xfrm>
            <a:off x="3579991" y="2916223"/>
            <a:ext cx="2183450" cy="973247"/>
            <a:chOff x="2627784" y="2935354"/>
            <a:chExt cx="1872208" cy="973247"/>
          </a:xfrm>
        </p:grpSpPr>
        <p:sp>
          <p:nvSpPr>
            <p:cNvPr id="286" name="Rectangle 58">
              <a:extLst>
                <a:ext uri="{FF2B5EF4-FFF2-40B4-BE49-F238E27FC236}">
                  <a16:creationId xmlns:a16="http://schemas.microsoft.com/office/drawing/2014/main" id="{F9FEEEAE-3364-4B7C-BF51-6A6E7DF62639}"/>
                </a:ext>
              </a:extLst>
            </p:cNvPr>
            <p:cNvSpPr/>
            <p:nvPr/>
          </p:nvSpPr>
          <p:spPr>
            <a:xfrm>
              <a:off x="2627784" y="3262270"/>
              <a:ext cx="18722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7" name="Rectangle 59">
              <a:extLst>
                <a:ext uri="{FF2B5EF4-FFF2-40B4-BE49-F238E27FC236}">
                  <a16:creationId xmlns:a16="http://schemas.microsoft.com/office/drawing/2014/main" id="{E8D43BC6-9C2C-4416-BA65-4B18DBF835D2}"/>
                </a:ext>
              </a:extLst>
            </p:cNvPr>
            <p:cNvSpPr/>
            <p:nvPr/>
          </p:nvSpPr>
          <p:spPr>
            <a:xfrm>
              <a:off x="2627784" y="2935354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88" name="Oval 73">
            <a:extLst>
              <a:ext uri="{FF2B5EF4-FFF2-40B4-BE49-F238E27FC236}">
                <a16:creationId xmlns:a16="http://schemas.microsoft.com/office/drawing/2014/main" id="{FF17D7E3-1330-44E8-B3E0-86801C956820}"/>
              </a:ext>
            </a:extLst>
          </p:cNvPr>
          <p:cNvSpPr/>
          <p:nvPr/>
        </p:nvSpPr>
        <p:spPr>
          <a:xfrm>
            <a:off x="4167660" y="4043414"/>
            <a:ext cx="1008112" cy="10081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289" name="그룹 288">
            <a:extLst>
              <a:ext uri="{FF2B5EF4-FFF2-40B4-BE49-F238E27FC236}">
                <a16:creationId xmlns:a16="http://schemas.microsoft.com/office/drawing/2014/main" id="{7DEE7BD0-8E05-49D3-A348-4C4891D89F35}"/>
              </a:ext>
            </a:extLst>
          </p:cNvPr>
          <p:cNvGrpSpPr/>
          <p:nvPr/>
        </p:nvGrpSpPr>
        <p:grpSpPr>
          <a:xfrm>
            <a:off x="3579991" y="5135182"/>
            <a:ext cx="2183450" cy="973247"/>
            <a:chOff x="2627784" y="4954859"/>
            <a:chExt cx="1872208" cy="973247"/>
          </a:xfrm>
        </p:grpSpPr>
        <p:sp>
          <p:nvSpPr>
            <p:cNvPr id="290" name="Rectangle 74">
              <a:extLst>
                <a:ext uri="{FF2B5EF4-FFF2-40B4-BE49-F238E27FC236}">
                  <a16:creationId xmlns:a16="http://schemas.microsoft.com/office/drawing/2014/main" id="{0E2596BC-2763-4429-A023-6364F09BEB1B}"/>
                </a:ext>
              </a:extLst>
            </p:cNvPr>
            <p:cNvSpPr/>
            <p:nvPr/>
          </p:nvSpPr>
          <p:spPr>
            <a:xfrm>
              <a:off x="2627784" y="5281775"/>
              <a:ext cx="18722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1" name="Rectangle 75">
              <a:extLst>
                <a:ext uri="{FF2B5EF4-FFF2-40B4-BE49-F238E27FC236}">
                  <a16:creationId xmlns:a16="http://schemas.microsoft.com/office/drawing/2014/main" id="{CEB84A7F-F7AD-402C-A7C7-8CF58750E051}"/>
                </a:ext>
              </a:extLst>
            </p:cNvPr>
            <p:cNvSpPr/>
            <p:nvPr/>
          </p:nvSpPr>
          <p:spPr>
            <a:xfrm>
              <a:off x="2627784" y="4954859"/>
              <a:ext cx="187220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92" name="Isosceles Triangle 8">
            <a:extLst>
              <a:ext uri="{FF2B5EF4-FFF2-40B4-BE49-F238E27FC236}">
                <a16:creationId xmlns:a16="http://schemas.microsoft.com/office/drawing/2014/main" id="{276E3367-68B6-44DA-8D28-A8E6AC1DC91D}"/>
              </a:ext>
            </a:extLst>
          </p:cNvPr>
          <p:cNvSpPr/>
          <p:nvPr/>
        </p:nvSpPr>
        <p:spPr>
          <a:xfrm rot="16200000">
            <a:off x="10139387" y="4304275"/>
            <a:ext cx="395240" cy="471230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3" name="Oval 7">
            <a:extLst>
              <a:ext uri="{FF2B5EF4-FFF2-40B4-BE49-F238E27FC236}">
                <a16:creationId xmlns:a16="http://schemas.microsoft.com/office/drawing/2014/main" id="{E3610209-89A4-4619-AE5A-27EBFDEF89C0}"/>
              </a:ext>
            </a:extLst>
          </p:cNvPr>
          <p:cNvSpPr/>
          <p:nvPr/>
        </p:nvSpPr>
        <p:spPr>
          <a:xfrm>
            <a:off x="7294774" y="4330302"/>
            <a:ext cx="419176" cy="41917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4" name="Round Same Side Corner Rectangle 11">
            <a:extLst>
              <a:ext uri="{FF2B5EF4-FFF2-40B4-BE49-F238E27FC236}">
                <a16:creationId xmlns:a16="http://schemas.microsoft.com/office/drawing/2014/main" id="{C83325B7-A735-48CA-BD72-22F4538962CA}"/>
              </a:ext>
            </a:extLst>
          </p:cNvPr>
          <p:cNvSpPr>
            <a:spLocks noChangeAspect="1"/>
          </p:cNvSpPr>
          <p:nvPr/>
        </p:nvSpPr>
        <p:spPr>
          <a:xfrm rot="9900000">
            <a:off x="4477152" y="2139655"/>
            <a:ext cx="459464" cy="3902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5" name="Rounded Rectangle 27">
            <a:extLst>
              <a:ext uri="{FF2B5EF4-FFF2-40B4-BE49-F238E27FC236}">
                <a16:creationId xmlns:a16="http://schemas.microsoft.com/office/drawing/2014/main" id="{EE506A43-6C54-4074-A797-7D497195AC2C}"/>
              </a:ext>
            </a:extLst>
          </p:cNvPr>
          <p:cNvSpPr/>
          <p:nvPr/>
        </p:nvSpPr>
        <p:spPr>
          <a:xfrm>
            <a:off x="1638115" y="2162824"/>
            <a:ext cx="401910" cy="30872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6" name="Rectangle 16">
            <a:extLst>
              <a:ext uri="{FF2B5EF4-FFF2-40B4-BE49-F238E27FC236}">
                <a16:creationId xmlns:a16="http://schemas.microsoft.com/office/drawing/2014/main" id="{5E5CD4FE-E616-4413-B48F-35163EFBFAC6}"/>
              </a:ext>
            </a:extLst>
          </p:cNvPr>
          <p:cNvSpPr/>
          <p:nvPr/>
        </p:nvSpPr>
        <p:spPr>
          <a:xfrm>
            <a:off x="10108367" y="2166919"/>
            <a:ext cx="457280" cy="300531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7" name="Donut 24">
            <a:extLst>
              <a:ext uri="{FF2B5EF4-FFF2-40B4-BE49-F238E27FC236}">
                <a16:creationId xmlns:a16="http://schemas.microsoft.com/office/drawing/2014/main" id="{ED471C1A-EB76-4925-BDEC-E4B3A71A159D}"/>
              </a:ext>
            </a:extLst>
          </p:cNvPr>
          <p:cNvSpPr/>
          <p:nvPr/>
        </p:nvSpPr>
        <p:spPr>
          <a:xfrm>
            <a:off x="4442439" y="4308746"/>
            <a:ext cx="458555" cy="462288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8" name="Oval 31">
            <a:extLst>
              <a:ext uri="{FF2B5EF4-FFF2-40B4-BE49-F238E27FC236}">
                <a16:creationId xmlns:a16="http://schemas.microsoft.com/office/drawing/2014/main" id="{74F8DB5F-A305-40C3-9C82-A4715A52710C}"/>
              </a:ext>
            </a:extLst>
          </p:cNvPr>
          <p:cNvSpPr/>
          <p:nvPr/>
        </p:nvSpPr>
        <p:spPr>
          <a:xfrm>
            <a:off x="1602854" y="4306848"/>
            <a:ext cx="472432" cy="466085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9" name="Oval 21">
            <a:extLst>
              <a:ext uri="{FF2B5EF4-FFF2-40B4-BE49-F238E27FC236}">
                <a16:creationId xmlns:a16="http://schemas.microsoft.com/office/drawing/2014/main" id="{4942C327-3FB8-4928-AF57-A15CC98AD48D}"/>
              </a:ext>
            </a:extLst>
          </p:cNvPr>
          <p:cNvSpPr>
            <a:spLocks noChangeAspect="1"/>
          </p:cNvSpPr>
          <p:nvPr/>
        </p:nvSpPr>
        <p:spPr>
          <a:xfrm>
            <a:off x="7282807" y="2093779"/>
            <a:ext cx="443110" cy="44681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11216</TotalTime>
  <Words>108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2018-05-16T02:19:27Z</dcterms:modified>
</cp:coreProperties>
</file>