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7480F4F6-0779-4C84-9666-99E49818D472}"/>
              </a:ext>
            </a:extLst>
          </p:cNvPr>
          <p:cNvSpPr/>
          <p:nvPr/>
        </p:nvSpPr>
        <p:spPr>
          <a:xfrm>
            <a:off x="5303912" y="3168348"/>
            <a:ext cx="1584176" cy="1584176"/>
          </a:xfrm>
          <a:prstGeom prst="ellipse">
            <a:avLst/>
          </a:prstGeom>
          <a:solidFill>
            <a:schemeClr val="accent1"/>
          </a:solidFill>
          <a:ln w="666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29C87F6A-C6E1-4053-AA61-7274BDDDF645}"/>
              </a:ext>
            </a:extLst>
          </p:cNvPr>
          <p:cNvGrpSpPr/>
          <p:nvPr/>
        </p:nvGrpSpPr>
        <p:grpSpPr>
          <a:xfrm>
            <a:off x="4508529" y="2533250"/>
            <a:ext cx="3174943" cy="2854373"/>
            <a:chOff x="4667572" y="2691674"/>
            <a:chExt cx="2852682" cy="2564650"/>
          </a:xfrm>
        </p:grpSpPr>
        <p:sp>
          <p:nvSpPr>
            <p:cNvPr id="52" name="Oval 27">
              <a:extLst>
                <a:ext uri="{FF2B5EF4-FFF2-40B4-BE49-F238E27FC236}">
                  <a16:creationId xmlns:a16="http://schemas.microsoft.com/office/drawing/2014/main" id="{1D3FFC47-6AE0-4D49-B59C-5B79AC8F160A}"/>
                </a:ext>
              </a:extLst>
            </p:cNvPr>
            <p:cNvSpPr/>
            <p:nvPr/>
          </p:nvSpPr>
          <p:spPr>
            <a:xfrm>
              <a:off x="4814936" y="2697540"/>
              <a:ext cx="2552092" cy="2552092"/>
            </a:xfrm>
            <a:prstGeom prst="ellipse">
              <a:avLst/>
            </a:prstGeom>
            <a:noFill/>
            <a:ln w="666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Oval 4">
              <a:extLst>
                <a:ext uri="{FF2B5EF4-FFF2-40B4-BE49-F238E27FC236}">
                  <a16:creationId xmlns:a16="http://schemas.microsoft.com/office/drawing/2014/main" id="{09E2F187-3075-4A92-9B97-86C2CA1253B2}"/>
                </a:ext>
              </a:extLst>
            </p:cNvPr>
            <p:cNvSpPr/>
            <p:nvPr/>
          </p:nvSpPr>
          <p:spPr>
            <a:xfrm>
              <a:off x="6520947" y="2691674"/>
              <a:ext cx="319844" cy="319844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Oval 30">
              <a:extLst>
                <a:ext uri="{FF2B5EF4-FFF2-40B4-BE49-F238E27FC236}">
                  <a16:creationId xmlns:a16="http://schemas.microsoft.com/office/drawing/2014/main" id="{1A7E4C0B-2591-4D3C-86CD-22A337920CD0}"/>
                </a:ext>
              </a:extLst>
            </p:cNvPr>
            <p:cNvSpPr/>
            <p:nvPr/>
          </p:nvSpPr>
          <p:spPr>
            <a:xfrm>
              <a:off x="6520947" y="4930614"/>
              <a:ext cx="319844" cy="319844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Oval 31">
              <a:extLst>
                <a:ext uri="{FF2B5EF4-FFF2-40B4-BE49-F238E27FC236}">
                  <a16:creationId xmlns:a16="http://schemas.microsoft.com/office/drawing/2014/main" id="{49E51732-3A5B-4277-A1D6-17FF9E3123B5}"/>
                </a:ext>
              </a:extLst>
            </p:cNvPr>
            <p:cNvSpPr/>
            <p:nvPr/>
          </p:nvSpPr>
          <p:spPr>
            <a:xfrm>
              <a:off x="7200410" y="3811144"/>
              <a:ext cx="319844" cy="319844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Oval 32">
              <a:extLst>
                <a:ext uri="{FF2B5EF4-FFF2-40B4-BE49-F238E27FC236}">
                  <a16:creationId xmlns:a16="http://schemas.microsoft.com/office/drawing/2014/main" id="{74FCC4A5-76F1-4A8B-87FE-1A30D540ED27}"/>
                </a:ext>
              </a:extLst>
            </p:cNvPr>
            <p:cNvSpPr/>
            <p:nvPr/>
          </p:nvSpPr>
          <p:spPr>
            <a:xfrm>
              <a:off x="5303912" y="2719312"/>
              <a:ext cx="319844" cy="319844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9" name="Oval 34">
              <a:extLst>
                <a:ext uri="{FF2B5EF4-FFF2-40B4-BE49-F238E27FC236}">
                  <a16:creationId xmlns:a16="http://schemas.microsoft.com/office/drawing/2014/main" id="{75D7A351-2C49-42AC-98A3-60598C66A854}"/>
                </a:ext>
              </a:extLst>
            </p:cNvPr>
            <p:cNvSpPr/>
            <p:nvPr/>
          </p:nvSpPr>
          <p:spPr>
            <a:xfrm>
              <a:off x="5303912" y="4936480"/>
              <a:ext cx="319844" cy="319844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Oval 41">
              <a:extLst>
                <a:ext uri="{FF2B5EF4-FFF2-40B4-BE49-F238E27FC236}">
                  <a16:creationId xmlns:a16="http://schemas.microsoft.com/office/drawing/2014/main" id="{1A4D6FDC-D9C3-4906-B14D-B18E6A602419}"/>
                </a:ext>
              </a:extLst>
            </p:cNvPr>
            <p:cNvSpPr/>
            <p:nvPr/>
          </p:nvSpPr>
          <p:spPr>
            <a:xfrm>
              <a:off x="4667572" y="3806124"/>
              <a:ext cx="319844" cy="319844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1" name="Group 44">
            <a:extLst>
              <a:ext uri="{FF2B5EF4-FFF2-40B4-BE49-F238E27FC236}">
                <a16:creationId xmlns:a16="http://schemas.microsoft.com/office/drawing/2014/main" id="{8E709E7A-32AF-4D9F-B161-DD4618DB7F2F}"/>
              </a:ext>
            </a:extLst>
          </p:cNvPr>
          <p:cNvGrpSpPr/>
          <p:nvPr/>
        </p:nvGrpSpPr>
        <p:grpSpPr>
          <a:xfrm>
            <a:off x="7007400" y="1796426"/>
            <a:ext cx="3475732" cy="916671"/>
            <a:chOff x="302738" y="4401667"/>
            <a:chExt cx="3619748" cy="91667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9164002-D39F-4148-80D6-C054A01E1D7F}"/>
                </a:ext>
              </a:extLst>
            </p:cNvPr>
            <p:cNvSpPr txBox="1"/>
            <p:nvPr/>
          </p:nvSpPr>
          <p:spPr>
            <a:xfrm>
              <a:off x="302738" y="4401667"/>
              <a:ext cx="3619748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D23220A-172E-4653-8E5C-BE80D0BBA5F6}"/>
                </a:ext>
              </a:extLst>
            </p:cNvPr>
            <p:cNvSpPr txBox="1"/>
            <p:nvPr/>
          </p:nvSpPr>
          <p:spPr>
            <a:xfrm>
              <a:off x="302738" y="4672007"/>
              <a:ext cx="3619748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" name="Group 57">
            <a:extLst>
              <a:ext uri="{FF2B5EF4-FFF2-40B4-BE49-F238E27FC236}">
                <a16:creationId xmlns:a16="http://schemas.microsoft.com/office/drawing/2014/main" id="{1FE4F39E-17BD-47FA-98BF-457696146065}"/>
              </a:ext>
            </a:extLst>
          </p:cNvPr>
          <p:cNvGrpSpPr/>
          <p:nvPr/>
        </p:nvGrpSpPr>
        <p:grpSpPr>
          <a:xfrm>
            <a:off x="7776353" y="3524138"/>
            <a:ext cx="3618477" cy="916671"/>
            <a:chOff x="602706" y="4401667"/>
            <a:chExt cx="2826253" cy="91667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01E95AF-21BF-41FC-B8C6-63F304DFACE5}"/>
                </a:ext>
              </a:extLst>
            </p:cNvPr>
            <p:cNvSpPr txBox="1"/>
            <p:nvPr/>
          </p:nvSpPr>
          <p:spPr>
            <a:xfrm>
              <a:off x="602706" y="4401667"/>
              <a:ext cx="2826253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65992A8-C133-4285-96F0-CE85053FEC89}"/>
                </a:ext>
              </a:extLst>
            </p:cNvPr>
            <p:cNvSpPr txBox="1"/>
            <p:nvPr/>
          </p:nvSpPr>
          <p:spPr>
            <a:xfrm>
              <a:off x="602706" y="4672007"/>
              <a:ext cx="2826253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60">
            <a:extLst>
              <a:ext uri="{FF2B5EF4-FFF2-40B4-BE49-F238E27FC236}">
                <a16:creationId xmlns:a16="http://schemas.microsoft.com/office/drawing/2014/main" id="{8284A233-36FA-40F9-BE02-F34935B372F8}"/>
              </a:ext>
            </a:extLst>
          </p:cNvPr>
          <p:cNvGrpSpPr/>
          <p:nvPr/>
        </p:nvGrpSpPr>
        <p:grpSpPr>
          <a:xfrm>
            <a:off x="7007400" y="5251851"/>
            <a:ext cx="3475732" cy="916671"/>
            <a:chOff x="302738" y="4401667"/>
            <a:chExt cx="3619748" cy="91667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2329B84-CCE5-49AA-A549-2DDB4BFAD041}"/>
                </a:ext>
              </a:extLst>
            </p:cNvPr>
            <p:cNvSpPr txBox="1"/>
            <p:nvPr/>
          </p:nvSpPr>
          <p:spPr>
            <a:xfrm>
              <a:off x="302738" y="4401667"/>
              <a:ext cx="3619748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19E7632-B6EC-4FDD-B8DD-1EB3F613C704}"/>
                </a:ext>
              </a:extLst>
            </p:cNvPr>
            <p:cNvSpPr txBox="1"/>
            <p:nvPr/>
          </p:nvSpPr>
          <p:spPr>
            <a:xfrm>
              <a:off x="302738" y="4672007"/>
              <a:ext cx="3619748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" name="Group 63">
            <a:extLst>
              <a:ext uri="{FF2B5EF4-FFF2-40B4-BE49-F238E27FC236}">
                <a16:creationId xmlns:a16="http://schemas.microsoft.com/office/drawing/2014/main" id="{39931CC8-D699-439D-887E-7881388F4AAC}"/>
              </a:ext>
            </a:extLst>
          </p:cNvPr>
          <p:cNvGrpSpPr/>
          <p:nvPr/>
        </p:nvGrpSpPr>
        <p:grpSpPr>
          <a:xfrm>
            <a:off x="1684164" y="1796426"/>
            <a:ext cx="3475732" cy="916671"/>
            <a:chOff x="302738" y="4401667"/>
            <a:chExt cx="3619748" cy="91667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666E28B-D773-425E-91AB-0405287311EE}"/>
                </a:ext>
              </a:extLst>
            </p:cNvPr>
            <p:cNvSpPr txBox="1"/>
            <p:nvPr/>
          </p:nvSpPr>
          <p:spPr>
            <a:xfrm>
              <a:off x="302738" y="4401667"/>
              <a:ext cx="3619748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FFBD007-32DF-4DD1-A581-2D99392D04A6}"/>
                </a:ext>
              </a:extLst>
            </p:cNvPr>
            <p:cNvSpPr txBox="1"/>
            <p:nvPr/>
          </p:nvSpPr>
          <p:spPr>
            <a:xfrm>
              <a:off x="302738" y="4672007"/>
              <a:ext cx="3619748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66">
            <a:extLst>
              <a:ext uri="{FF2B5EF4-FFF2-40B4-BE49-F238E27FC236}">
                <a16:creationId xmlns:a16="http://schemas.microsoft.com/office/drawing/2014/main" id="{0B5C35BD-F577-4676-BA65-7389372C3FE5}"/>
              </a:ext>
            </a:extLst>
          </p:cNvPr>
          <p:cNvGrpSpPr/>
          <p:nvPr/>
        </p:nvGrpSpPr>
        <p:grpSpPr>
          <a:xfrm>
            <a:off x="814755" y="3524138"/>
            <a:ext cx="3637734" cy="916671"/>
            <a:chOff x="602706" y="4401667"/>
            <a:chExt cx="2826253" cy="91667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B604A85-F272-47DB-9BEC-159FEB300B63}"/>
                </a:ext>
              </a:extLst>
            </p:cNvPr>
            <p:cNvSpPr txBox="1"/>
            <p:nvPr/>
          </p:nvSpPr>
          <p:spPr>
            <a:xfrm>
              <a:off x="602706" y="4401667"/>
              <a:ext cx="2826253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9389A4-9512-4D66-80AB-40FFDDE16E6C}"/>
                </a:ext>
              </a:extLst>
            </p:cNvPr>
            <p:cNvSpPr txBox="1"/>
            <p:nvPr/>
          </p:nvSpPr>
          <p:spPr>
            <a:xfrm>
              <a:off x="602706" y="4672007"/>
              <a:ext cx="2826253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69">
            <a:extLst>
              <a:ext uri="{FF2B5EF4-FFF2-40B4-BE49-F238E27FC236}">
                <a16:creationId xmlns:a16="http://schemas.microsoft.com/office/drawing/2014/main" id="{D3B2783F-888B-466B-9552-5059294C914F}"/>
              </a:ext>
            </a:extLst>
          </p:cNvPr>
          <p:cNvGrpSpPr/>
          <p:nvPr/>
        </p:nvGrpSpPr>
        <p:grpSpPr>
          <a:xfrm>
            <a:off x="1684164" y="5251851"/>
            <a:ext cx="3475732" cy="916671"/>
            <a:chOff x="302738" y="4401667"/>
            <a:chExt cx="3619748" cy="91667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2CE06C6-261D-4827-A39C-D25DD8EFA6A9}"/>
                </a:ext>
              </a:extLst>
            </p:cNvPr>
            <p:cNvSpPr txBox="1"/>
            <p:nvPr/>
          </p:nvSpPr>
          <p:spPr>
            <a:xfrm>
              <a:off x="302738" y="4401667"/>
              <a:ext cx="3619748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C3E44CD-5A2B-4236-9E2B-DE1FCB7F7144}"/>
                </a:ext>
              </a:extLst>
            </p:cNvPr>
            <p:cNvSpPr txBox="1"/>
            <p:nvPr/>
          </p:nvSpPr>
          <p:spPr>
            <a:xfrm>
              <a:off x="302738" y="4672007"/>
              <a:ext cx="3619748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1">
            <a:extLst>
              <a:ext uri="{FF2B5EF4-FFF2-40B4-BE49-F238E27FC236}">
                <a16:creationId xmlns:a16="http://schemas.microsoft.com/office/drawing/2014/main" id="{42C1C1DF-DFE4-49D5-96D8-D0F2803767D0}"/>
              </a:ext>
            </a:extLst>
          </p:cNvPr>
          <p:cNvSpPr>
            <a:spLocks noChangeAspect="1"/>
          </p:cNvSpPr>
          <p:nvPr/>
        </p:nvSpPr>
        <p:spPr>
          <a:xfrm>
            <a:off x="5738844" y="3527550"/>
            <a:ext cx="714313" cy="865773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2018-05-01T01:14:52Z</dcterms:modified>
</cp:coreProperties>
</file>