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03" name="Straight Arrow Connector 3">
            <a:extLst>
              <a:ext uri="{FF2B5EF4-FFF2-40B4-BE49-F238E27FC236}">
                <a16:creationId xmlns:a16="http://schemas.microsoft.com/office/drawing/2014/main" id="{6AC9633F-7D44-4B1C-AB17-62B27994448E}"/>
              </a:ext>
            </a:extLst>
          </p:cNvPr>
          <p:cNvCxnSpPr>
            <a:cxnSpLocks/>
          </p:cNvCxnSpPr>
          <p:nvPr/>
        </p:nvCxnSpPr>
        <p:spPr>
          <a:xfrm>
            <a:off x="0" y="2947171"/>
            <a:ext cx="12192000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Oval 4">
            <a:extLst>
              <a:ext uri="{FF2B5EF4-FFF2-40B4-BE49-F238E27FC236}">
                <a16:creationId xmlns:a16="http://schemas.microsoft.com/office/drawing/2014/main" id="{218F9278-03AE-431E-8E9F-7E7D6717932F}"/>
              </a:ext>
            </a:extLst>
          </p:cNvPr>
          <p:cNvSpPr/>
          <p:nvPr/>
        </p:nvSpPr>
        <p:spPr>
          <a:xfrm>
            <a:off x="1281599" y="2378820"/>
            <a:ext cx="1080000" cy="108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205" name="Oval 6">
            <a:extLst>
              <a:ext uri="{FF2B5EF4-FFF2-40B4-BE49-F238E27FC236}">
                <a16:creationId xmlns:a16="http://schemas.microsoft.com/office/drawing/2014/main" id="{9CC06844-5206-4DB8-91C3-174620026932}"/>
              </a:ext>
            </a:extLst>
          </p:cNvPr>
          <p:cNvSpPr/>
          <p:nvPr/>
        </p:nvSpPr>
        <p:spPr>
          <a:xfrm>
            <a:off x="6983665" y="2378820"/>
            <a:ext cx="1080000" cy="1080000"/>
          </a:xfrm>
          <a:prstGeom prst="ellipse">
            <a:avLst/>
          </a:prstGeom>
          <a:solidFill>
            <a:schemeClr val="accent3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206" name="Oval 7">
            <a:extLst>
              <a:ext uri="{FF2B5EF4-FFF2-40B4-BE49-F238E27FC236}">
                <a16:creationId xmlns:a16="http://schemas.microsoft.com/office/drawing/2014/main" id="{41DB641F-F293-42B0-9B4F-3E745E61725E}"/>
              </a:ext>
            </a:extLst>
          </p:cNvPr>
          <p:cNvSpPr/>
          <p:nvPr/>
        </p:nvSpPr>
        <p:spPr>
          <a:xfrm>
            <a:off x="9834699" y="2378820"/>
            <a:ext cx="1080000" cy="1080000"/>
          </a:xfrm>
          <a:prstGeom prst="ellipse">
            <a:avLst/>
          </a:prstGeom>
          <a:solidFill>
            <a:schemeClr val="accent4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cs typeface="Arial" pitchFamily="34" charset="0"/>
            </a:endParaRPr>
          </a:p>
        </p:txBody>
      </p:sp>
      <p:sp>
        <p:nvSpPr>
          <p:cNvPr id="207" name="Oval 8">
            <a:extLst>
              <a:ext uri="{FF2B5EF4-FFF2-40B4-BE49-F238E27FC236}">
                <a16:creationId xmlns:a16="http://schemas.microsoft.com/office/drawing/2014/main" id="{A42E2A86-F1A7-4976-A2DC-4BE8EA6E6F46}"/>
              </a:ext>
            </a:extLst>
          </p:cNvPr>
          <p:cNvSpPr/>
          <p:nvPr/>
        </p:nvSpPr>
        <p:spPr>
          <a:xfrm>
            <a:off x="4132632" y="2378820"/>
            <a:ext cx="1080000" cy="1080000"/>
          </a:xfrm>
          <a:prstGeom prst="ellipse">
            <a:avLst/>
          </a:prstGeom>
          <a:solidFill>
            <a:schemeClr val="accent2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8" name="Group 9">
            <a:extLst>
              <a:ext uri="{FF2B5EF4-FFF2-40B4-BE49-F238E27FC236}">
                <a16:creationId xmlns:a16="http://schemas.microsoft.com/office/drawing/2014/main" id="{88D9EFA4-021A-4F31-8654-E5618A8378B3}"/>
              </a:ext>
            </a:extLst>
          </p:cNvPr>
          <p:cNvGrpSpPr/>
          <p:nvPr/>
        </p:nvGrpSpPr>
        <p:grpSpPr>
          <a:xfrm>
            <a:off x="899783" y="3804122"/>
            <a:ext cx="1843633" cy="1872208"/>
            <a:chOff x="2079598" y="4199174"/>
            <a:chExt cx="3303211" cy="1872208"/>
          </a:xfrm>
        </p:grpSpPr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C64ECC97-4355-4ABD-94CA-B5C6FC96A582}"/>
                </a:ext>
              </a:extLst>
            </p:cNvPr>
            <p:cNvSpPr txBox="1"/>
            <p:nvPr/>
          </p:nvSpPr>
          <p:spPr>
            <a:xfrm>
              <a:off x="2098434" y="4501722"/>
              <a:ext cx="325573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18BD519D-AD4E-469E-9AC7-DC00D1B4C7C9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1" name="Group 15">
            <a:extLst>
              <a:ext uri="{FF2B5EF4-FFF2-40B4-BE49-F238E27FC236}">
                <a16:creationId xmlns:a16="http://schemas.microsoft.com/office/drawing/2014/main" id="{8CA0DCBB-83C2-4C05-83A2-82183F54277B}"/>
              </a:ext>
            </a:extLst>
          </p:cNvPr>
          <p:cNvGrpSpPr/>
          <p:nvPr/>
        </p:nvGrpSpPr>
        <p:grpSpPr>
          <a:xfrm>
            <a:off x="6601849" y="3804122"/>
            <a:ext cx="1843633" cy="1872208"/>
            <a:chOff x="2079598" y="4199174"/>
            <a:chExt cx="3303211" cy="1872208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8688AF91-93B2-44E6-BC39-6D08C4AA2E85}"/>
                </a:ext>
              </a:extLst>
            </p:cNvPr>
            <p:cNvSpPr txBox="1"/>
            <p:nvPr/>
          </p:nvSpPr>
          <p:spPr>
            <a:xfrm>
              <a:off x="2098434" y="4501722"/>
              <a:ext cx="325573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A6FEA467-9D54-41B0-8838-34F9EAAB09CD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" name="Group 18">
            <a:extLst>
              <a:ext uri="{FF2B5EF4-FFF2-40B4-BE49-F238E27FC236}">
                <a16:creationId xmlns:a16="http://schemas.microsoft.com/office/drawing/2014/main" id="{712D239D-82BB-4F86-B127-3CA0D2C1E072}"/>
              </a:ext>
            </a:extLst>
          </p:cNvPr>
          <p:cNvGrpSpPr/>
          <p:nvPr/>
        </p:nvGrpSpPr>
        <p:grpSpPr>
          <a:xfrm>
            <a:off x="3750816" y="3804122"/>
            <a:ext cx="1843633" cy="1872208"/>
            <a:chOff x="2079598" y="4199174"/>
            <a:chExt cx="3303211" cy="1872208"/>
          </a:xfrm>
        </p:grpSpPr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BF82EDE1-B0CF-4DC7-9ACF-704525CD0284}"/>
                </a:ext>
              </a:extLst>
            </p:cNvPr>
            <p:cNvSpPr txBox="1"/>
            <p:nvPr/>
          </p:nvSpPr>
          <p:spPr>
            <a:xfrm>
              <a:off x="2098434" y="4501722"/>
              <a:ext cx="325573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B562180B-A19A-4BF1-80AF-A2CA89D3B520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7" name="Group 21">
            <a:extLst>
              <a:ext uri="{FF2B5EF4-FFF2-40B4-BE49-F238E27FC236}">
                <a16:creationId xmlns:a16="http://schemas.microsoft.com/office/drawing/2014/main" id="{5A0903F3-6DEF-4D06-B1B7-8B81090CE062}"/>
              </a:ext>
            </a:extLst>
          </p:cNvPr>
          <p:cNvGrpSpPr/>
          <p:nvPr/>
        </p:nvGrpSpPr>
        <p:grpSpPr>
          <a:xfrm>
            <a:off x="9452883" y="3804122"/>
            <a:ext cx="1843633" cy="1872208"/>
            <a:chOff x="2079598" y="4199174"/>
            <a:chExt cx="3303211" cy="1872208"/>
          </a:xfrm>
        </p:grpSpPr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2D541925-1AF4-431A-9C0E-9E7F73AD9456}"/>
                </a:ext>
              </a:extLst>
            </p:cNvPr>
            <p:cNvSpPr txBox="1"/>
            <p:nvPr/>
          </p:nvSpPr>
          <p:spPr>
            <a:xfrm>
              <a:off x="2098434" y="4501722"/>
              <a:ext cx="325573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C182A40D-5B52-4B31-8946-6EA5A75320EF}"/>
                </a:ext>
              </a:extLst>
            </p:cNvPr>
            <p:cNvSpPr txBox="1"/>
            <p:nvPr/>
          </p:nvSpPr>
          <p:spPr>
            <a:xfrm>
              <a:off x="2079598" y="4199174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0" name="Isosceles Triangle 8">
            <a:extLst>
              <a:ext uri="{FF2B5EF4-FFF2-40B4-BE49-F238E27FC236}">
                <a16:creationId xmlns:a16="http://schemas.microsoft.com/office/drawing/2014/main" id="{9064DD81-0DBA-4D2A-A814-92303FCB31FF}"/>
              </a:ext>
            </a:extLst>
          </p:cNvPr>
          <p:cNvSpPr/>
          <p:nvPr/>
        </p:nvSpPr>
        <p:spPr>
          <a:xfrm rot="16200000">
            <a:off x="4478682" y="2666874"/>
            <a:ext cx="438067" cy="52229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1" name="Oval 7">
            <a:extLst>
              <a:ext uri="{FF2B5EF4-FFF2-40B4-BE49-F238E27FC236}">
                <a16:creationId xmlns:a16="http://schemas.microsoft.com/office/drawing/2014/main" id="{BDCAE6F6-7E60-4155-AC5C-2128BFC147FD}"/>
              </a:ext>
            </a:extLst>
          </p:cNvPr>
          <p:cNvSpPr/>
          <p:nvPr/>
        </p:nvSpPr>
        <p:spPr>
          <a:xfrm>
            <a:off x="7304575" y="2715626"/>
            <a:ext cx="463089" cy="46308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2" name="Rectangle 16">
            <a:extLst>
              <a:ext uri="{FF2B5EF4-FFF2-40B4-BE49-F238E27FC236}">
                <a16:creationId xmlns:a16="http://schemas.microsoft.com/office/drawing/2014/main" id="{943F7954-B658-4738-B190-0BC20CCC5EB3}"/>
              </a:ext>
            </a:extLst>
          </p:cNvPr>
          <p:cNvSpPr/>
          <p:nvPr/>
        </p:nvSpPr>
        <p:spPr>
          <a:xfrm>
            <a:off x="1587384" y="2781163"/>
            <a:ext cx="505185" cy="33201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3" name="Donut 24">
            <a:extLst>
              <a:ext uri="{FF2B5EF4-FFF2-40B4-BE49-F238E27FC236}">
                <a16:creationId xmlns:a16="http://schemas.microsoft.com/office/drawing/2014/main" id="{2C172970-6DCB-4FC6-A386-E4CED487C98F}"/>
              </a:ext>
            </a:extLst>
          </p:cNvPr>
          <p:cNvSpPr/>
          <p:nvPr/>
        </p:nvSpPr>
        <p:spPr>
          <a:xfrm>
            <a:off x="10118665" y="2658882"/>
            <a:ext cx="506594" cy="510718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136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2018-05-08T02:31:30Z</dcterms:modified>
</cp:coreProperties>
</file>