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4" name="Right Arrow 2">
            <a:extLst>
              <a:ext uri="{FF2B5EF4-FFF2-40B4-BE49-F238E27FC236}">
                <a16:creationId xmlns:a16="http://schemas.microsoft.com/office/drawing/2014/main" id="{48BCCFDA-2E30-4E3C-8605-C2DC005C70CF}"/>
              </a:ext>
            </a:extLst>
          </p:cNvPr>
          <p:cNvSpPr/>
          <p:nvPr/>
        </p:nvSpPr>
        <p:spPr>
          <a:xfrm>
            <a:off x="1063457" y="3266366"/>
            <a:ext cx="2017945" cy="13312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" name="Right Arrow 3">
            <a:extLst>
              <a:ext uri="{FF2B5EF4-FFF2-40B4-BE49-F238E27FC236}">
                <a16:creationId xmlns:a16="http://schemas.microsoft.com/office/drawing/2014/main" id="{846B8E78-067D-4BE2-9170-BEE8DE2D600A}"/>
              </a:ext>
            </a:extLst>
          </p:cNvPr>
          <p:cNvSpPr/>
          <p:nvPr/>
        </p:nvSpPr>
        <p:spPr>
          <a:xfrm>
            <a:off x="7003688" y="3266366"/>
            <a:ext cx="2017945" cy="1331230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6" name="Right Arrow 4">
            <a:extLst>
              <a:ext uri="{FF2B5EF4-FFF2-40B4-BE49-F238E27FC236}">
                <a16:creationId xmlns:a16="http://schemas.microsoft.com/office/drawing/2014/main" id="{359877AA-27ED-4AE5-9246-CF471DB1F24F}"/>
              </a:ext>
            </a:extLst>
          </p:cNvPr>
          <p:cNvSpPr/>
          <p:nvPr/>
        </p:nvSpPr>
        <p:spPr>
          <a:xfrm>
            <a:off x="9183454" y="3266366"/>
            <a:ext cx="2017945" cy="1331230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F22FE322-B96B-4701-9122-34A3CA49F4BA}"/>
              </a:ext>
            </a:extLst>
          </p:cNvPr>
          <p:cNvSpPr txBox="1"/>
          <p:nvPr/>
        </p:nvSpPr>
        <p:spPr>
          <a:xfrm>
            <a:off x="1287707" y="3701149"/>
            <a:ext cx="1076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PowerPoint  </a:t>
            </a:r>
          </a:p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C10A421C-7C21-4504-A3AF-6D5A1E47E267}"/>
              </a:ext>
            </a:extLst>
          </p:cNvPr>
          <p:cNvSpPr txBox="1"/>
          <p:nvPr/>
        </p:nvSpPr>
        <p:spPr>
          <a:xfrm>
            <a:off x="7231099" y="3701149"/>
            <a:ext cx="1102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PowerPoint  </a:t>
            </a:r>
          </a:p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F5AA91DF-292F-41B8-8B71-6EA67D6736AF}"/>
              </a:ext>
            </a:extLst>
          </p:cNvPr>
          <p:cNvSpPr txBox="1"/>
          <p:nvPr/>
        </p:nvSpPr>
        <p:spPr>
          <a:xfrm>
            <a:off x="9410713" y="3701149"/>
            <a:ext cx="1123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PowerPoint  </a:t>
            </a:r>
          </a:p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30" name="Group 8">
            <a:extLst>
              <a:ext uri="{FF2B5EF4-FFF2-40B4-BE49-F238E27FC236}">
                <a16:creationId xmlns:a16="http://schemas.microsoft.com/office/drawing/2014/main" id="{81173D6E-D2D9-43DA-9BE5-1C9EF72F120C}"/>
              </a:ext>
            </a:extLst>
          </p:cNvPr>
          <p:cNvGrpSpPr/>
          <p:nvPr/>
        </p:nvGrpSpPr>
        <p:grpSpPr>
          <a:xfrm>
            <a:off x="3258028" y="2145661"/>
            <a:ext cx="3562716" cy="3572640"/>
            <a:chOff x="2175982" y="2022748"/>
            <a:chExt cx="3462252" cy="3471894"/>
          </a:xfrm>
        </p:grpSpPr>
        <p:sp>
          <p:nvSpPr>
            <p:cNvPr id="231" name="Block Arc 9">
              <a:extLst>
                <a:ext uri="{FF2B5EF4-FFF2-40B4-BE49-F238E27FC236}">
                  <a16:creationId xmlns:a16="http://schemas.microsoft.com/office/drawing/2014/main" id="{F478C693-AA2F-42D5-A5F2-37A9DC403267}"/>
                </a:ext>
              </a:extLst>
            </p:cNvPr>
            <p:cNvSpPr/>
            <p:nvPr/>
          </p:nvSpPr>
          <p:spPr>
            <a:xfrm>
              <a:off x="2460500" y="2326681"/>
              <a:ext cx="2906073" cy="2906073"/>
            </a:xfrm>
            <a:prstGeom prst="blockArc">
              <a:avLst>
                <a:gd name="adj1" fmla="val 12835057"/>
                <a:gd name="adj2" fmla="val 9708188"/>
                <a:gd name="adj3" fmla="val 696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2" name="Oval 10">
              <a:extLst>
                <a:ext uri="{FF2B5EF4-FFF2-40B4-BE49-F238E27FC236}">
                  <a16:creationId xmlns:a16="http://schemas.microsoft.com/office/drawing/2014/main" id="{53BC8AD3-22FE-4F12-8196-586441BD4123}"/>
                </a:ext>
              </a:extLst>
            </p:cNvPr>
            <p:cNvSpPr/>
            <p:nvPr/>
          </p:nvSpPr>
          <p:spPr>
            <a:xfrm>
              <a:off x="2175982" y="3352711"/>
              <a:ext cx="854012" cy="85401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3" name="Oval 11">
              <a:extLst>
                <a:ext uri="{FF2B5EF4-FFF2-40B4-BE49-F238E27FC236}">
                  <a16:creationId xmlns:a16="http://schemas.microsoft.com/office/drawing/2014/main" id="{D5722953-7302-427E-A58F-B5009E4A7E50}"/>
                </a:ext>
              </a:extLst>
            </p:cNvPr>
            <p:cNvSpPr/>
            <p:nvPr/>
          </p:nvSpPr>
          <p:spPr>
            <a:xfrm>
              <a:off x="3486530" y="4640630"/>
              <a:ext cx="854012" cy="85401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4" name="Oval 12">
              <a:extLst>
                <a:ext uri="{FF2B5EF4-FFF2-40B4-BE49-F238E27FC236}">
                  <a16:creationId xmlns:a16="http://schemas.microsoft.com/office/drawing/2014/main" id="{0DF64CE9-7AAB-4BD2-8028-9A3F2808A9EB}"/>
                </a:ext>
              </a:extLst>
            </p:cNvPr>
            <p:cNvSpPr/>
            <p:nvPr/>
          </p:nvSpPr>
          <p:spPr>
            <a:xfrm>
              <a:off x="4784222" y="3352711"/>
              <a:ext cx="854012" cy="85401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5" name="Oval 13">
              <a:extLst>
                <a:ext uri="{FF2B5EF4-FFF2-40B4-BE49-F238E27FC236}">
                  <a16:creationId xmlns:a16="http://schemas.microsoft.com/office/drawing/2014/main" id="{ABF343F7-EF8A-43E7-8368-306FE17742D8}"/>
                </a:ext>
              </a:extLst>
            </p:cNvPr>
            <p:cNvSpPr/>
            <p:nvPr/>
          </p:nvSpPr>
          <p:spPr>
            <a:xfrm>
              <a:off x="3486530" y="2022748"/>
              <a:ext cx="854012" cy="854012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6" name="Oval 14">
              <a:extLst>
                <a:ext uri="{FF2B5EF4-FFF2-40B4-BE49-F238E27FC236}">
                  <a16:creationId xmlns:a16="http://schemas.microsoft.com/office/drawing/2014/main" id="{C306120D-B486-473F-9078-F7127D87F21D}"/>
                </a:ext>
              </a:extLst>
            </p:cNvPr>
            <p:cNvSpPr/>
            <p:nvPr/>
          </p:nvSpPr>
          <p:spPr>
            <a:xfrm>
              <a:off x="3337956" y="3188977"/>
              <a:ext cx="1138304" cy="1138304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7" name="Isosceles Triangle 15">
              <a:extLst>
                <a:ext uri="{FF2B5EF4-FFF2-40B4-BE49-F238E27FC236}">
                  <a16:creationId xmlns:a16="http://schemas.microsoft.com/office/drawing/2014/main" id="{89F57F67-AACD-4EF0-B8A5-AFB68C2F4DCF}"/>
                </a:ext>
              </a:extLst>
            </p:cNvPr>
            <p:cNvSpPr/>
            <p:nvPr/>
          </p:nvSpPr>
          <p:spPr>
            <a:xfrm rot="12600000">
              <a:off x="2504961" y="2977587"/>
              <a:ext cx="422993" cy="364649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BC8C7570-779F-49BE-A53B-9C00A94EE476}"/>
                </a:ext>
              </a:extLst>
            </p:cNvPr>
            <p:cNvSpPr txBox="1"/>
            <p:nvPr/>
          </p:nvSpPr>
          <p:spPr>
            <a:xfrm>
              <a:off x="3391615" y="3514864"/>
              <a:ext cx="1064342" cy="554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</a:t>
              </a:r>
            </a:p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A26A5289-C9BE-4E46-964F-25986CBC0B7E}"/>
                </a:ext>
              </a:extLst>
            </p:cNvPr>
            <p:cNvSpPr txBox="1"/>
            <p:nvPr/>
          </p:nvSpPr>
          <p:spPr>
            <a:xfrm>
              <a:off x="3569983" y="2164565"/>
              <a:ext cx="707607" cy="554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</a:t>
              </a:r>
            </a:p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244564D8-DC22-4273-8612-EA2D420CEB50}"/>
                </a:ext>
              </a:extLst>
            </p:cNvPr>
            <p:cNvSpPr txBox="1"/>
            <p:nvPr/>
          </p:nvSpPr>
          <p:spPr>
            <a:xfrm>
              <a:off x="2249184" y="3514864"/>
              <a:ext cx="707607" cy="554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</a:t>
              </a:r>
            </a:p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E6B20AF1-E683-413D-8AA2-8EF8E3A28DDD}"/>
                </a:ext>
              </a:extLst>
            </p:cNvPr>
            <p:cNvSpPr txBox="1"/>
            <p:nvPr/>
          </p:nvSpPr>
          <p:spPr>
            <a:xfrm>
              <a:off x="4857424" y="3514864"/>
              <a:ext cx="707607" cy="554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</a:t>
              </a:r>
            </a:p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EAD312D0-51E9-4799-852F-05921A193DF8}"/>
                </a:ext>
              </a:extLst>
            </p:cNvPr>
            <p:cNvSpPr txBox="1"/>
            <p:nvPr/>
          </p:nvSpPr>
          <p:spPr>
            <a:xfrm>
              <a:off x="3569983" y="4806026"/>
              <a:ext cx="707607" cy="554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</a:t>
              </a:r>
            </a:p>
            <a:p>
              <a:pPr algn="ctr"/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" name="Group 21">
            <a:extLst>
              <a:ext uri="{FF2B5EF4-FFF2-40B4-BE49-F238E27FC236}">
                <a16:creationId xmlns:a16="http://schemas.microsoft.com/office/drawing/2014/main" id="{091E2953-57AB-450E-BFEC-5AF4329B12E5}"/>
              </a:ext>
            </a:extLst>
          </p:cNvPr>
          <p:cNvGrpSpPr/>
          <p:nvPr/>
        </p:nvGrpSpPr>
        <p:grpSpPr>
          <a:xfrm>
            <a:off x="5674043" y="1807181"/>
            <a:ext cx="2936241" cy="897071"/>
            <a:chOff x="4964215" y="2172755"/>
            <a:chExt cx="1454627" cy="897071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C9E1F893-2868-4F02-BC9E-D2B2EF0D3D77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B51A1ADF-0A28-484C-A088-EA4CC021978F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6" name="Group 24">
            <a:extLst>
              <a:ext uri="{FF2B5EF4-FFF2-40B4-BE49-F238E27FC236}">
                <a16:creationId xmlns:a16="http://schemas.microsoft.com/office/drawing/2014/main" id="{75148709-0F12-41A3-AEA1-0A9BEF32D25A}"/>
              </a:ext>
            </a:extLst>
          </p:cNvPr>
          <p:cNvGrpSpPr/>
          <p:nvPr/>
        </p:nvGrpSpPr>
        <p:grpSpPr>
          <a:xfrm>
            <a:off x="6622350" y="4390926"/>
            <a:ext cx="2936241" cy="897071"/>
            <a:chOff x="4964215" y="2172755"/>
            <a:chExt cx="1454627" cy="897071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97FB62D7-413B-4D32-B77F-25BA534EB7F9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61A5EBFF-A95D-43FE-8695-8852B81C0A90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9" name="Group 27">
            <a:extLst>
              <a:ext uri="{FF2B5EF4-FFF2-40B4-BE49-F238E27FC236}">
                <a16:creationId xmlns:a16="http://schemas.microsoft.com/office/drawing/2014/main" id="{AEF8ED73-7B38-4C81-9F4E-CFE42ED42C1E}"/>
              </a:ext>
            </a:extLst>
          </p:cNvPr>
          <p:cNvGrpSpPr/>
          <p:nvPr/>
        </p:nvGrpSpPr>
        <p:grpSpPr>
          <a:xfrm>
            <a:off x="5674043" y="5228104"/>
            <a:ext cx="2936241" cy="897071"/>
            <a:chOff x="4964215" y="2172755"/>
            <a:chExt cx="1454627" cy="897071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58E4BE0-66FF-44ED-ADCE-BF7DDA5BBCC1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ABB705DB-7DF9-415A-BC5B-FDD297A23959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2" name="Group 30">
            <a:extLst>
              <a:ext uri="{FF2B5EF4-FFF2-40B4-BE49-F238E27FC236}">
                <a16:creationId xmlns:a16="http://schemas.microsoft.com/office/drawing/2014/main" id="{9F059069-1C7E-4731-84FE-C1521D391E3D}"/>
              </a:ext>
            </a:extLst>
          </p:cNvPr>
          <p:cNvGrpSpPr/>
          <p:nvPr/>
        </p:nvGrpSpPr>
        <p:grpSpPr>
          <a:xfrm>
            <a:off x="1857389" y="4573728"/>
            <a:ext cx="1821924" cy="1266403"/>
            <a:chOff x="4964215" y="2172755"/>
            <a:chExt cx="1454627" cy="1266403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FF49742E-2F8E-464C-A7E6-3C2DAD58BC5F}"/>
                </a:ext>
              </a:extLst>
            </p:cNvPr>
            <p:cNvSpPr txBox="1"/>
            <p:nvPr/>
          </p:nvSpPr>
          <p:spPr>
            <a:xfrm>
              <a:off x="4964215" y="2423495"/>
              <a:ext cx="1454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169CB9B3-4BD9-4D67-A34F-F20DCEDD5CB1}"/>
                </a:ext>
              </a:extLst>
            </p:cNvPr>
            <p:cNvSpPr txBox="1"/>
            <p:nvPr/>
          </p:nvSpPr>
          <p:spPr>
            <a:xfrm>
              <a:off x="4964215" y="2172755"/>
              <a:ext cx="14523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11232</TotalTime>
  <Words>117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2018-05-08T02:33:10Z</dcterms:modified>
</cp:coreProperties>
</file>